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326" r:id="rId4"/>
    <p:sldId id="271" r:id="rId5"/>
    <p:sldId id="272" r:id="rId6"/>
    <p:sldId id="274" r:id="rId7"/>
    <p:sldId id="275" r:id="rId8"/>
    <p:sldId id="276" r:id="rId9"/>
    <p:sldId id="277" r:id="rId10"/>
    <p:sldId id="278" r:id="rId11"/>
    <p:sldId id="283" r:id="rId12"/>
    <p:sldId id="285" r:id="rId13"/>
    <p:sldId id="286" r:id="rId14"/>
    <p:sldId id="323" r:id="rId15"/>
    <p:sldId id="259" r:id="rId16"/>
    <p:sldId id="260" r:id="rId17"/>
    <p:sldId id="261" r:id="rId18"/>
    <p:sldId id="262" r:id="rId19"/>
    <p:sldId id="292" r:id="rId20"/>
    <p:sldId id="324" r:id="rId21"/>
    <p:sldId id="263" r:id="rId22"/>
    <p:sldId id="325" r:id="rId23"/>
    <p:sldId id="294" r:id="rId24"/>
    <p:sldId id="327" r:id="rId25"/>
    <p:sldId id="279" r:id="rId26"/>
    <p:sldId id="280" r:id="rId27"/>
    <p:sldId id="281" r:id="rId28"/>
    <p:sldId id="328" r:id="rId29"/>
    <p:sldId id="264" r:id="rId30"/>
    <p:sldId id="266" r:id="rId31"/>
    <p:sldId id="267" r:id="rId32"/>
    <p:sldId id="268" r:id="rId33"/>
    <p:sldId id="269" r:id="rId34"/>
    <p:sldId id="270" r:id="rId35"/>
    <p:sldId id="273" r:id="rId36"/>
    <p:sldId id="287" r:id="rId37"/>
    <p:sldId id="289" r:id="rId38"/>
    <p:sldId id="290" r:id="rId39"/>
    <p:sldId id="291" r:id="rId40"/>
    <p:sldId id="295" r:id="rId41"/>
    <p:sldId id="296" r:id="rId42"/>
    <p:sldId id="306" r:id="rId43"/>
    <p:sldId id="302" r:id="rId44"/>
    <p:sldId id="304" r:id="rId45"/>
    <p:sldId id="307" r:id="rId46"/>
    <p:sldId id="332" r:id="rId47"/>
    <p:sldId id="288" r:id="rId48"/>
    <p:sldId id="315" r:id="rId49"/>
    <p:sldId id="316" r:id="rId50"/>
    <p:sldId id="317" r:id="rId51"/>
    <p:sldId id="331" r:id="rId52"/>
    <p:sldId id="318" r:id="rId53"/>
    <p:sldId id="320" r:id="rId54"/>
    <p:sldId id="321" r:id="rId55"/>
    <p:sldId id="322" r:id="rId56"/>
    <p:sldId id="329" r:id="rId57"/>
    <p:sldId id="298" r:id="rId58"/>
    <p:sldId id="297" r:id="rId5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593D3"/>
    <a:srgbClr val="A1C8E9"/>
    <a:srgbClr val="B8D6EE"/>
    <a:srgbClr val="C8C2A0"/>
    <a:srgbClr val="8CBCE4"/>
    <a:srgbClr val="478FD1"/>
    <a:srgbClr val="3383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9153" autoAdjust="0"/>
  </p:normalViewPr>
  <p:slideViewPr>
    <p:cSldViewPr snapToGrid="0">
      <p:cViewPr>
        <p:scale>
          <a:sx n="90" d="100"/>
          <a:sy n="90" d="100"/>
        </p:scale>
        <p:origin x="-72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E3948-F76F-4515-B438-0F9B548D4D2C}" type="datetimeFigureOut">
              <a:rPr lang="zh-TW" altLang="en-US" smtClean="0"/>
              <a:t>2018/1/20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8F0D3-00B3-410C-AE6A-9006A55D78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2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出廠風速，上一頁就提示過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8F0D3-00B3-410C-AE6A-9006A55D785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1879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執行手動，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8F0D3-00B3-410C-AE6A-9006A55D785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790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6484A1B-85A3-4B48-AD98-A679A7C8C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351E1F85-D726-4F68-8F71-C5B4016BF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F42F795-1BEF-48C9-8437-20C3D40DE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4E97-8B57-449F-8CAD-5557A40E1BDD}" type="datetimeFigureOut">
              <a:rPr lang="zh-TW" altLang="en-US" smtClean="0"/>
              <a:t>2018/1/20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9A95370A-40B0-476A-A378-706CBE556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0C996297-F51E-44D1-B53B-946124445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C556-672C-4771-8605-3D28B09D9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09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AF7207D-61F5-4431-929B-F98AD31E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A74A5348-BA35-4D19-9F6E-AA95C3899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72CD9C9-23D4-4A83-BE56-4C09DBEDE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4E97-8B57-449F-8CAD-5557A40E1BDD}" type="datetimeFigureOut">
              <a:rPr lang="zh-TW" altLang="en-US" smtClean="0"/>
              <a:t>2018/1/20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AA20868B-5AA1-4596-918D-B09CA9A3F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ECDA2561-4AC1-46FA-9B08-846231EA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C556-672C-4771-8605-3D28B09D9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75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="" xmlns:a16="http://schemas.microsoft.com/office/drawing/2014/main" id="{20D9970C-109A-4558-98FA-E5B28E24A1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F2FE190A-793A-46AE-8358-67859583A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ABFA8A8D-FFA2-411E-B3DF-741C68B6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4E97-8B57-449F-8CAD-5557A40E1BDD}" type="datetimeFigureOut">
              <a:rPr lang="zh-TW" altLang="en-US" smtClean="0"/>
              <a:t>2018/1/20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DA84985C-E6CB-43CE-88EB-B938B51D4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41108E5F-BAE0-413F-A029-9347CADC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C556-672C-4771-8605-3D28B09D9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746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4C934F4-F5B5-4765-8424-26F43107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B6637D8-831C-4013-A2CB-216FE79F4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F084F02B-4344-4264-896A-8CA04D233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4E97-8B57-449F-8CAD-5557A40E1BDD}" type="datetimeFigureOut">
              <a:rPr lang="zh-TW" altLang="en-US" smtClean="0"/>
              <a:t>2018/1/20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D3CD02CE-28BE-4205-80B8-58D27727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F91AFE2D-7BA9-4BA2-A625-7BEE3EFFA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C556-672C-4771-8605-3D28B09D9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350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D0B6C54-3129-40CA-90EA-2E0C1A22C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E79727E3-124C-42F2-A287-A8D2A3782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BA357374-B219-492F-8BDA-C37B6894D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4E97-8B57-449F-8CAD-5557A40E1BDD}" type="datetimeFigureOut">
              <a:rPr lang="zh-TW" altLang="en-US" smtClean="0"/>
              <a:t>2018/1/20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2F82B43-9898-4637-A44F-C8E55079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666F60B8-2567-49DB-AF9C-309059A9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C556-672C-4771-8605-3D28B09D9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0316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6CD8DC8-1D93-4C28-AE99-124478FB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C89C735-D1BC-4EEF-86DD-6E0542DC8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F385E7E1-4E83-49F0-8C7B-C488724AB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F37DC4E7-5552-4FC5-A0FA-5D423D542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4E97-8B57-449F-8CAD-5557A40E1BDD}" type="datetimeFigureOut">
              <a:rPr lang="zh-TW" altLang="en-US" smtClean="0"/>
              <a:t>2018/1/20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DBF9A979-8A53-4CE9-8ABE-499C5D8A5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A5FF02C2-941D-4C28-9ED6-36D8F621A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C556-672C-4771-8605-3D28B09D9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4356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03DBDBD-DE43-4054-89B3-F4E107A90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4FC294A1-DBDE-4447-9C5D-EC4C56417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F71D0420-0E92-4BD1-B8B2-A27AE8F9D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="" xmlns:a16="http://schemas.microsoft.com/office/drawing/2014/main" id="{656AD91A-49A5-4E27-8383-3034F8056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="" xmlns:a16="http://schemas.microsoft.com/office/drawing/2014/main" id="{D42189DF-355E-4792-B24E-FDCFE0715A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="" xmlns:a16="http://schemas.microsoft.com/office/drawing/2014/main" id="{DB70077C-93A8-4B32-94D9-71FC7A1C1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4E97-8B57-449F-8CAD-5557A40E1BDD}" type="datetimeFigureOut">
              <a:rPr lang="zh-TW" altLang="en-US" smtClean="0"/>
              <a:t>2018/1/20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="" xmlns:a16="http://schemas.microsoft.com/office/drawing/2014/main" id="{234F4C3D-E103-42CB-8861-E4E7FDA5C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="" xmlns:a16="http://schemas.microsoft.com/office/drawing/2014/main" id="{CBA0CA78-DA52-4C81-B620-6DC8035F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C556-672C-4771-8605-3D28B09D9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417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0C11DEB-E950-4F7B-87FD-10FA4605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2F31E9B2-2937-4BEC-8B83-029B27A8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4E97-8B57-449F-8CAD-5557A40E1BDD}" type="datetimeFigureOut">
              <a:rPr lang="zh-TW" altLang="en-US" smtClean="0"/>
              <a:t>2018/1/20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2F3AE472-C2C6-4BD1-9FD3-AAAF2323F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16467CE1-8619-42B2-9E92-2E17FB8C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C556-672C-4771-8605-3D28B09D9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0895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66A6B618-771B-48EC-81B2-8150D624F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4E97-8B57-449F-8CAD-5557A40E1BDD}" type="datetimeFigureOut">
              <a:rPr lang="zh-TW" altLang="en-US" smtClean="0"/>
              <a:t>2018/1/20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A76C7E15-CC8C-4FBC-8311-7ABF749FE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14487551-3C12-4019-8346-52EEA44BD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C556-672C-4771-8605-3D28B09D9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6859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D9A4E0E-DAEC-46F5-807C-51CA7CBBB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118534F8-3621-4F28-BEBE-2F47B4474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6FA9BBFD-4803-40A5-8987-17E0F4DD1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C1447EC1-6DFE-40AB-90D1-EF9AE2BF8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4E97-8B57-449F-8CAD-5557A40E1BDD}" type="datetimeFigureOut">
              <a:rPr lang="zh-TW" altLang="en-US" smtClean="0"/>
              <a:t>2018/1/20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28A039C6-FEFD-494D-8F1A-5CC6553CC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7329FDDC-85FB-4AFD-8464-5F8C5951B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C556-672C-4771-8605-3D28B09D9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428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039F520-10CD-41EE-82A5-59623D88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="" xmlns:a16="http://schemas.microsoft.com/office/drawing/2014/main" id="{575B93EF-D126-44DD-9EC1-605242CAC6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B2588F5E-A1FD-4595-B324-304AD22EC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51AD86C0-08E1-43CF-8CFF-D88BB2064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4E97-8B57-449F-8CAD-5557A40E1BDD}" type="datetimeFigureOut">
              <a:rPr lang="zh-TW" altLang="en-US" smtClean="0"/>
              <a:t>2018/1/20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C0A452C6-B280-4ED3-B1E5-3CAF69A25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F72796B3-9480-467F-983B-CF5C28AA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C556-672C-4771-8605-3D28B09D9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361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="" xmlns:a16="http://schemas.microsoft.com/office/drawing/2014/main" id="{F563706F-87B3-440F-BEC7-E91069E54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3E3EA669-2CB0-4823-A1EA-CC7619774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78E08543-EAAE-4C1F-948B-968555157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E4E97-8B57-449F-8CAD-5557A40E1BDD}" type="datetimeFigureOut">
              <a:rPr lang="zh-TW" altLang="en-US" smtClean="0"/>
              <a:t>2018/1/20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299EFA1C-A6D2-4408-AD71-1377F5D03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97E1786A-59AF-4A7E-8ADC-5DDD96239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CC556-672C-4771-8605-3D28B09D99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4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5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5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54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17.jpg"/><Relationship Id="rId4" Type="http://schemas.openxmlformats.org/officeDocument/2006/relationships/image" Target="../media/image6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2.png"/><Relationship Id="rId7" Type="http://schemas.openxmlformats.org/officeDocument/2006/relationships/image" Target="../media/image54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17.jpg"/><Relationship Id="rId4" Type="http://schemas.openxmlformats.org/officeDocument/2006/relationships/image" Target="../media/image6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80.jpeg"/><Relationship Id="rId7" Type="http://schemas.openxmlformats.org/officeDocument/2006/relationships/image" Target="../media/image83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78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82.jpeg"/><Relationship Id="rId10" Type="http://schemas.openxmlformats.org/officeDocument/2006/relationships/image" Target="../media/image90.png"/><Relationship Id="rId4" Type="http://schemas.openxmlformats.org/officeDocument/2006/relationships/image" Target="../media/image81.png"/><Relationship Id="rId9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93.jpeg"/><Relationship Id="rId5" Type="http://schemas.openxmlformats.org/officeDocument/2006/relationships/image" Target="../media/image82.jpeg"/><Relationship Id="rId10" Type="http://schemas.openxmlformats.org/officeDocument/2006/relationships/image" Target="../media/image9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4.jpe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43005D2A-1CC0-47B5-B80E-0BB40D65259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" t="6157" r="5754" b="934"/>
          <a:stretch/>
        </p:blipFill>
        <p:spPr bwMode="auto">
          <a:xfrm>
            <a:off x="4158642" y="1196584"/>
            <a:ext cx="3356975" cy="4907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25521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86603" y="-171159"/>
            <a:ext cx="109625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900" dirty="0">
                <a:ea typeface="標楷體" panose="03000509000000000000" pitchFamily="65" charset="-120"/>
              </a:rPr>
              <a:t>DEVICES</a:t>
            </a:r>
            <a:r>
              <a:rPr lang="zh-TW" altLang="en-US" sz="4900" dirty="0">
                <a:ea typeface="標楷體" panose="03000509000000000000" pitchFamily="65" charset="-120"/>
              </a:rPr>
              <a:t> </a:t>
            </a:r>
            <a:r>
              <a:rPr lang="en-US" altLang="zh-TW" sz="4900" dirty="0">
                <a:ea typeface="標楷體" panose="03000509000000000000" pitchFamily="65" charset="-120"/>
              </a:rPr>
              <a:t>–</a:t>
            </a:r>
            <a:r>
              <a:rPr lang="zh-TW" altLang="en-US" sz="4900" dirty="0">
                <a:ea typeface="標楷體" panose="03000509000000000000" pitchFamily="65" charset="-120"/>
              </a:rPr>
              <a:t> 燈泡設定</a:t>
            </a:r>
            <a:r>
              <a:rPr lang="en-US" altLang="zh-TW" sz="4900" dirty="0">
                <a:ea typeface="標楷體" panose="03000509000000000000" pitchFamily="65" charset="-120"/>
              </a:rPr>
              <a:t>(</a:t>
            </a:r>
            <a:r>
              <a:rPr lang="zh-TW" altLang="en-US" sz="4900" dirty="0">
                <a:ea typeface="標楷體" panose="03000509000000000000" pitchFamily="65" charset="-120"/>
              </a:rPr>
              <a:t>欲連結已加入裝置</a:t>
            </a:r>
            <a:r>
              <a:rPr lang="en-US" altLang="zh-TW" sz="4900" dirty="0">
                <a:ea typeface="標楷體" panose="03000509000000000000" pitchFamily="65" charset="-120"/>
              </a:rPr>
              <a:t>)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1"/>
          <a:stretch/>
        </p:blipFill>
        <p:spPr>
          <a:xfrm>
            <a:off x="5767868" y="1154404"/>
            <a:ext cx="3259234" cy="557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語音泡泡: 圓角矩形 30">
            <a:extLst>
              <a:ext uri="{FF2B5EF4-FFF2-40B4-BE49-F238E27FC236}">
                <a16:creationId xmlns="" xmlns:a16="http://schemas.microsoft.com/office/drawing/2014/main" id="{5AB13C33-C72A-4ACD-B9CB-74B96EEA1B42}"/>
              </a:ext>
            </a:extLst>
          </p:cNvPr>
          <p:cNvSpPr/>
          <p:nvPr/>
        </p:nvSpPr>
        <p:spPr>
          <a:xfrm>
            <a:off x="1241947" y="1392071"/>
            <a:ext cx="4012442" cy="1843575"/>
          </a:xfrm>
          <a:prstGeom prst="wedgeRoundRectCallout">
            <a:avLst>
              <a:gd name="adj1" fmla="val 46354"/>
              <a:gd name="adj2" fmla="val 81353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282890" y="1501932"/>
            <a:ext cx="388961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dirty="0">
                <a:latin typeface="標楷體" pitchFamily="65" charset="-120"/>
                <a:ea typeface="標楷體" pitchFamily="65" charset="-120"/>
              </a:rPr>
              <a:t>開啟藍芽後，點選藍芽符號可直接連接該裝置，正在連接的裝置其藍芽符號會轉為藍色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10"/>
          <a:stretch/>
        </p:blipFill>
        <p:spPr>
          <a:xfrm>
            <a:off x="5767867" y="6299799"/>
            <a:ext cx="3259235" cy="50140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4"/>
          <a:stretch/>
        </p:blipFill>
        <p:spPr>
          <a:xfrm>
            <a:off x="5767866" y="6259484"/>
            <a:ext cx="3252998" cy="5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05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 noGrp="1"/>
          </p:cNvSpPr>
          <p:nvPr>
            <p:ph type="title"/>
          </p:nvPr>
        </p:nvSpPr>
        <p:spPr>
          <a:xfrm>
            <a:off x="578893" y="-1364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900" dirty="0">
                <a:ea typeface="標楷體" panose="03000509000000000000" pitchFamily="65" charset="-120"/>
              </a:rPr>
              <a:t>DEVICES–</a:t>
            </a:r>
            <a:r>
              <a:rPr lang="zh-TW" altLang="en-US" sz="4900" dirty="0">
                <a:ea typeface="標楷體" panose="03000509000000000000" pitchFamily="65" charset="-120"/>
              </a:rPr>
              <a:t> 多顆燈一起風扇調整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8769051" y="880573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此處出現風扇調整框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570703" y="835837"/>
            <a:ext cx="7904557" cy="6168318"/>
            <a:chOff x="2056456" y="835837"/>
            <a:chExt cx="7904557" cy="6168318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898" y="835837"/>
              <a:ext cx="3826941" cy="6168318"/>
            </a:xfrm>
            <a:prstGeom prst="rect">
              <a:avLst/>
            </a:prstGeom>
          </p:spPr>
        </p:pic>
        <p:sp>
          <p:nvSpPr>
            <p:cNvPr id="23" name="語音泡泡: 圓角矩形 30">
              <a:extLst>
                <a:ext uri="{FF2B5EF4-FFF2-40B4-BE49-F238E27FC236}">
                  <a16:creationId xmlns="" xmlns:a16="http://schemas.microsoft.com/office/drawing/2014/main" id="{5AB13C33-C72A-4ACD-B9CB-74B96EEA1B42}"/>
                </a:ext>
              </a:extLst>
            </p:cNvPr>
            <p:cNvSpPr/>
            <p:nvPr/>
          </p:nvSpPr>
          <p:spPr>
            <a:xfrm>
              <a:off x="2056456" y="1050360"/>
              <a:ext cx="4012442" cy="1390164"/>
            </a:xfrm>
            <a:prstGeom prst="wedgeRoundRectCallout">
              <a:avLst>
                <a:gd name="adj1" fmla="val 46354"/>
                <a:gd name="adj2" fmla="val 81353"/>
                <a:gd name="adj3" fmla="val 16667"/>
              </a:avLst>
            </a:prstGeom>
            <a:solidFill>
              <a:srgbClr val="B8D6E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    </a:t>
              </a: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2124695" y="1147862"/>
              <a:ext cx="38896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600" dirty="0">
                  <a:latin typeface="標楷體" pitchFamily="65" charset="-120"/>
                  <a:ea typeface="標楷體" pitchFamily="65" charset="-120"/>
                </a:rPr>
                <a:t>勾選藍色方框選擇欲調整風扇之裝置，按傳送進行風扇調整及目檢確認</a:t>
              </a:r>
            </a:p>
          </p:txBody>
        </p:sp>
        <p:sp>
          <p:nvSpPr>
            <p:cNvPr id="25" name="橢圓 24">
              <a:extLst>
                <a:ext uri="{FF2B5EF4-FFF2-40B4-BE49-F238E27FC236}">
                  <a16:creationId xmlns="" xmlns:a16="http://schemas.microsoft.com/office/drawing/2014/main" id="{CECDB7F6-7368-424C-BA91-E2F0F3C73169}"/>
                </a:ext>
              </a:extLst>
            </p:cNvPr>
            <p:cNvSpPr/>
            <p:nvPr/>
          </p:nvSpPr>
          <p:spPr>
            <a:xfrm>
              <a:off x="9157648" y="1050360"/>
              <a:ext cx="351004" cy="423198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347" y="1588459"/>
              <a:ext cx="2379106" cy="424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0434" y="1646417"/>
              <a:ext cx="462602" cy="2955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圓角矩形 26"/>
            <p:cNvSpPr/>
            <p:nvPr/>
          </p:nvSpPr>
          <p:spPr>
            <a:xfrm>
              <a:off x="8989389" y="1671396"/>
              <a:ext cx="505616" cy="229628"/>
            </a:xfrm>
            <a:prstGeom prst="roundRect">
              <a:avLst/>
            </a:prstGeom>
            <a:solidFill>
              <a:srgbClr val="4593D3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8568941" y="1637243"/>
              <a:ext cx="13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傳送</a:t>
              </a:r>
            </a:p>
          </p:txBody>
        </p:sp>
      </p:grpSp>
      <p:sp>
        <p:nvSpPr>
          <p:cNvPr id="29" name="橢圓 28">
            <a:extLst>
              <a:ext uri="{FF2B5EF4-FFF2-40B4-BE49-F238E27FC236}">
                <a16:creationId xmlns="" xmlns:a16="http://schemas.microsoft.com/office/drawing/2014/main" id="{CECDB7F6-7368-424C-BA91-E2F0F3C73169}"/>
              </a:ext>
            </a:extLst>
          </p:cNvPr>
          <p:cNvSpPr/>
          <p:nvPr/>
        </p:nvSpPr>
        <p:spPr>
          <a:xfrm>
            <a:off x="7015204" y="1558500"/>
            <a:ext cx="488431" cy="454096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 rot="1034285">
            <a:off x="7458695" y="2094035"/>
            <a:ext cx="1581012" cy="242938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Picture 2" descr="C:\Users\wu\Desktop\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4" t="9528" r="11375" b="47096"/>
          <a:stretch/>
        </p:blipFill>
        <p:spPr bwMode="auto">
          <a:xfrm>
            <a:off x="9040196" y="2440523"/>
            <a:ext cx="2860406" cy="2824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8141743" y="1147862"/>
            <a:ext cx="510938" cy="242938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10"/>
          <a:stretch/>
        </p:blipFill>
        <p:spPr>
          <a:xfrm>
            <a:off x="4798868" y="6144134"/>
            <a:ext cx="3210383" cy="493891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9"/>
          <a:stretch/>
        </p:blipFill>
        <p:spPr>
          <a:xfrm>
            <a:off x="4733694" y="6143106"/>
            <a:ext cx="3289205" cy="4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45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143385" y="3269979"/>
            <a:ext cx="132368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81887" y="246446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傳送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1494567" y="981321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4762742" y="4333122"/>
            <a:ext cx="3930882" cy="293469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內容版面配置區 2">
            <a:extLst>
              <a:ext uri="{FF2B5EF4-FFF2-40B4-BE49-F238E27FC236}">
                <a16:creationId xmlns="" xmlns:a16="http://schemas.microsoft.com/office/drawing/2014/main" id="{80148753-4776-437F-A13C-72E5BDD3E0DA}"/>
              </a:ext>
            </a:extLst>
          </p:cNvPr>
          <p:cNvSpPr txBox="1">
            <a:spLocks/>
          </p:cNvSpPr>
          <p:nvPr/>
        </p:nvSpPr>
        <p:spPr>
          <a:xfrm>
            <a:off x="4699430" y="2818410"/>
            <a:ext cx="5402290" cy="1661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ea typeface="標楷體" panose="03000509000000000000" pitchFamily="65" charset="-120"/>
              </a:rPr>
              <a:t>上一步：回前一視窗</a:t>
            </a:r>
            <a:endParaRPr lang="en-US" altLang="zh-TW" sz="2000" dirty="0">
              <a:ea typeface="標楷體" panose="03000509000000000000" pitchFamily="65" charset="-120"/>
            </a:endParaRPr>
          </a:p>
          <a:p>
            <a:r>
              <a:rPr lang="zh-TW" altLang="en-US" sz="2000" dirty="0">
                <a:ea typeface="標楷體" panose="03000509000000000000" pitchFamily="65" charset="-120"/>
              </a:rPr>
              <a:t>開啟綠燈</a:t>
            </a:r>
            <a:endParaRPr lang="en-US" altLang="zh-TW" sz="2000" dirty="0">
              <a:ea typeface="標楷體" panose="03000509000000000000" pitchFamily="65" charset="-120"/>
            </a:endParaRPr>
          </a:p>
          <a:p>
            <a:r>
              <a:rPr lang="zh-TW" altLang="en-US" sz="2000" dirty="0">
                <a:ea typeface="標楷體" panose="03000509000000000000" pitchFamily="65" charset="-120"/>
              </a:rPr>
              <a:t>下一步：欲調整裝置 </a:t>
            </a:r>
            <a:r>
              <a:rPr lang="en-US" altLang="zh-TW" sz="2000" dirty="0"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ea typeface="標楷體" panose="03000509000000000000" pitchFamily="65" charset="-120"/>
              </a:rPr>
              <a:t>跳下一視窗</a:t>
            </a:r>
            <a:r>
              <a:rPr lang="en-US" altLang="zh-TW" sz="2000" dirty="0">
                <a:ea typeface="標楷體" panose="03000509000000000000" pitchFamily="65" charset="-120"/>
              </a:rPr>
              <a:t>)</a:t>
            </a:r>
            <a:r>
              <a:rPr lang="zh-TW" altLang="en-US" sz="2000" dirty="0">
                <a:ea typeface="標楷體" panose="03000509000000000000" pitchFamily="65" charset="-120"/>
              </a:rPr>
              <a:t> </a:t>
            </a:r>
            <a:endParaRPr lang="en-US" altLang="zh-TW" sz="2000" dirty="0"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000" dirty="0">
                <a:ea typeface="標楷體" panose="03000509000000000000" pitchFamily="65" charset="-120"/>
              </a:rPr>
              <a:t>EX</a:t>
            </a:r>
            <a:r>
              <a:rPr lang="zh-TW" altLang="en-US" sz="2000" dirty="0"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ea typeface="標楷體" panose="03000509000000000000" pitchFamily="65" charset="-120"/>
              </a:rPr>
              <a:t> sunlight-1 </a:t>
            </a:r>
            <a:r>
              <a:rPr lang="zh-TW" altLang="en-US" sz="2000" dirty="0">
                <a:ea typeface="標楷體" panose="03000509000000000000" pitchFamily="65" charset="-120"/>
              </a:rPr>
              <a:t>→  </a:t>
            </a:r>
            <a:r>
              <a:rPr lang="en-US" altLang="zh-TW" sz="2000" dirty="0">
                <a:ea typeface="標楷體" panose="03000509000000000000" pitchFamily="65" charset="-120"/>
              </a:rPr>
              <a:t>sunlight-3</a:t>
            </a: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8866634" y="1049561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標題 1"/>
          <p:cNvSpPr txBox="1">
            <a:spLocks/>
          </p:cNvSpPr>
          <p:nvPr/>
        </p:nvSpPr>
        <p:spPr>
          <a:xfrm>
            <a:off x="578893" y="-1364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900" dirty="0">
                <a:ea typeface="標楷體" panose="03000509000000000000" pitchFamily="65" charset="-120"/>
              </a:rPr>
              <a:t>DEVICES–</a:t>
            </a:r>
            <a:r>
              <a:rPr lang="zh-TW" altLang="en-US" sz="4900" dirty="0">
                <a:ea typeface="標楷體" panose="03000509000000000000" pitchFamily="65" charset="-120"/>
              </a:rPr>
              <a:t> 多顆燈一起風扇調整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83" y="1898589"/>
            <a:ext cx="3047186" cy="35059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032" y="1964368"/>
            <a:ext cx="3045600" cy="349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49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4971318" y="3269979"/>
            <a:ext cx="132368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81887" y="2464468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1548955" y="1091819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143385" y="3269979"/>
            <a:ext cx="132368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4899624" y="2447318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6366692" y="1091819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語音泡泡: 圓角矩形 30">
            <a:extLst>
              <a:ext uri="{FF2B5EF4-FFF2-40B4-BE49-F238E27FC236}">
                <a16:creationId xmlns="" xmlns:a16="http://schemas.microsoft.com/office/drawing/2014/main" id="{5AB13C33-C72A-4ACD-B9CB-74B96EEA1B42}"/>
              </a:ext>
            </a:extLst>
          </p:cNvPr>
          <p:cNvSpPr/>
          <p:nvPr/>
        </p:nvSpPr>
        <p:spPr>
          <a:xfrm>
            <a:off x="9846883" y="1481051"/>
            <a:ext cx="2245033" cy="1337360"/>
          </a:xfrm>
          <a:prstGeom prst="wedgeRoundRectCallout">
            <a:avLst>
              <a:gd name="adj1" fmla="val -55658"/>
              <a:gd name="adj2" fmla="val 72869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9930974" y="1695804"/>
            <a:ext cx="2065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此處顯示目前裝置及已修改的風扇調整值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9654666" y="4394536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完成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結束視窗回到原畫面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="" xmlns:a16="http://schemas.microsoft.com/office/drawing/2014/main" id="{CECDB7F6-7368-424C-BA91-E2F0F3C73169}"/>
              </a:ext>
            </a:extLst>
          </p:cNvPr>
          <p:cNvSpPr/>
          <p:nvPr/>
        </p:nvSpPr>
        <p:spPr>
          <a:xfrm>
            <a:off x="8493433" y="4651934"/>
            <a:ext cx="805218" cy="575917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578893" y="-1364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900" dirty="0">
                <a:ea typeface="標楷體" panose="03000509000000000000" pitchFamily="65" charset="-120"/>
              </a:rPr>
              <a:t>DEVICES–</a:t>
            </a:r>
            <a:r>
              <a:rPr lang="zh-TW" altLang="en-US" sz="4900" dirty="0">
                <a:ea typeface="標楷體" panose="03000509000000000000" pitchFamily="65" charset="-120"/>
              </a:rPr>
              <a:t> 多顆燈一起風扇調整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727" y="2049934"/>
            <a:ext cx="3063226" cy="3520088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967" y="1971457"/>
            <a:ext cx="3057723" cy="3518066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755642" y="2619134"/>
            <a:ext cx="204716" cy="8391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="" xmlns:a16="http://schemas.microsoft.com/office/drawing/2014/main" id="{CECDB7F6-7368-424C-BA91-E2F0F3C73169}"/>
              </a:ext>
            </a:extLst>
          </p:cNvPr>
          <p:cNvSpPr/>
          <p:nvPr/>
        </p:nvSpPr>
        <p:spPr>
          <a:xfrm>
            <a:off x="8438841" y="4576886"/>
            <a:ext cx="805218" cy="650965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026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="" xmlns:a16="http://schemas.microsoft.com/office/drawing/2014/main" id="{41FE526B-2810-4A69-B5D6-CDE9D9823479}"/>
              </a:ext>
            </a:extLst>
          </p:cNvPr>
          <p:cNvSpPr txBox="1">
            <a:spLocks/>
          </p:cNvSpPr>
          <p:nvPr/>
        </p:nvSpPr>
        <p:spPr>
          <a:xfrm>
            <a:off x="838200" y="24247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+mn-lt"/>
                <a:ea typeface="標楷體" panose="03000509000000000000" pitchFamily="65" charset="-120"/>
              </a:rPr>
              <a:t>MANUAL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手動調控</a:t>
            </a:r>
          </a:p>
        </p:txBody>
      </p:sp>
    </p:spTree>
    <p:extLst>
      <p:ext uri="{BB962C8B-B14F-4D97-AF65-F5344CB8AC3E}">
        <p14:creationId xmlns:p14="http://schemas.microsoft.com/office/powerpoint/2010/main" val="812113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="" xmlns:a16="http://schemas.microsoft.com/office/drawing/2014/main" id="{ACA85D1E-2E48-4356-9174-1300F05F4711}"/>
              </a:ext>
            </a:extLst>
          </p:cNvPr>
          <p:cNvSpPr txBox="1">
            <a:spLocks/>
          </p:cNvSpPr>
          <p:nvPr/>
        </p:nvSpPr>
        <p:spPr>
          <a:xfrm>
            <a:off x="534926" y="2911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+mn-lt"/>
                <a:ea typeface="標楷體" panose="03000509000000000000" pitchFamily="65" charset="-120"/>
              </a:rPr>
              <a:t>MANUAL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手動調控</a:t>
            </a:r>
          </a:p>
        </p:txBody>
      </p:sp>
      <p:sp>
        <p:nvSpPr>
          <p:cNvPr id="84" name="內容版面配置區 2">
            <a:extLst>
              <a:ext uri="{FF2B5EF4-FFF2-40B4-BE49-F238E27FC236}">
                <a16:creationId xmlns="" xmlns:a16="http://schemas.microsoft.com/office/drawing/2014/main" id="{EDF2DDA0-C2BF-486E-8621-C1BB1D4B3E1A}"/>
              </a:ext>
            </a:extLst>
          </p:cNvPr>
          <p:cNvSpPr txBox="1">
            <a:spLocks/>
          </p:cNvSpPr>
          <p:nvPr/>
        </p:nvSpPr>
        <p:spPr>
          <a:xfrm>
            <a:off x="8084510" y="2315269"/>
            <a:ext cx="1533943" cy="447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選擇群組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749A28B1-3F5A-4CC9-91A1-02927996E6ED}"/>
              </a:ext>
            </a:extLst>
          </p:cNvPr>
          <p:cNvSpPr txBox="1"/>
          <p:nvPr/>
        </p:nvSpPr>
        <p:spPr>
          <a:xfrm>
            <a:off x="7501637" y="2131948"/>
            <a:ext cx="494063" cy="604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rgbClr val="C00000"/>
                </a:solidFill>
              </a:rPr>
              <a:t>1.</a:t>
            </a:r>
            <a:endParaRPr lang="zh-TW" altLang="en-US" sz="4000" dirty="0">
              <a:solidFill>
                <a:srgbClr val="C00000"/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="" xmlns:a16="http://schemas.microsoft.com/office/drawing/2014/main" id="{F7A4D6B1-9696-4EFA-A98F-7E33EB7A0CEF}"/>
              </a:ext>
            </a:extLst>
          </p:cNvPr>
          <p:cNvSpPr txBox="1"/>
          <p:nvPr/>
        </p:nvSpPr>
        <p:spPr>
          <a:xfrm>
            <a:off x="7562128" y="5652352"/>
            <a:ext cx="609053" cy="604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C00000"/>
                </a:solidFill>
              </a:rPr>
              <a:t>3.</a:t>
            </a:r>
            <a:endParaRPr lang="zh-TW" altLang="en-US" sz="4000" dirty="0">
              <a:solidFill>
                <a:srgbClr val="C00000"/>
              </a:solidFill>
            </a:endParaRPr>
          </a:p>
        </p:txBody>
      </p:sp>
      <p:sp>
        <p:nvSpPr>
          <p:cNvPr id="38" name="內容版面配置區 2">
            <a:extLst>
              <a:ext uri="{FF2B5EF4-FFF2-40B4-BE49-F238E27FC236}">
                <a16:creationId xmlns="" xmlns:a16="http://schemas.microsoft.com/office/drawing/2014/main" id="{CEE851B2-D9BF-4EB4-B187-15C242ADFD46}"/>
              </a:ext>
            </a:extLst>
          </p:cNvPr>
          <p:cNvSpPr txBox="1">
            <a:spLocks/>
          </p:cNvSpPr>
          <p:nvPr/>
        </p:nvSpPr>
        <p:spPr>
          <a:xfrm>
            <a:off x="8207268" y="5847659"/>
            <a:ext cx="3692289" cy="54078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執行手動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關燈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執行排程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161" y="1327851"/>
            <a:ext cx="3196201" cy="536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矩形: 圓角 32">
            <a:extLst>
              <a:ext uri="{FF2B5EF4-FFF2-40B4-BE49-F238E27FC236}">
                <a16:creationId xmlns="" xmlns:a16="http://schemas.microsoft.com/office/drawing/2014/main" id="{F09004BC-47AE-4B2F-9A4D-E4534F9BD05D}"/>
              </a:ext>
            </a:extLst>
          </p:cNvPr>
          <p:cNvSpPr/>
          <p:nvPr/>
        </p:nvSpPr>
        <p:spPr>
          <a:xfrm>
            <a:off x="4056187" y="1878226"/>
            <a:ext cx="3259022" cy="857211"/>
          </a:xfrm>
          <a:prstGeom prst="roundRect">
            <a:avLst/>
          </a:prstGeom>
          <a:noFill/>
          <a:ln w="476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矩形: 圓角 33">
            <a:extLst>
              <a:ext uri="{FF2B5EF4-FFF2-40B4-BE49-F238E27FC236}">
                <a16:creationId xmlns="" xmlns:a16="http://schemas.microsoft.com/office/drawing/2014/main" id="{7E8CF706-62A5-4939-BACF-558CB70C878A}"/>
              </a:ext>
            </a:extLst>
          </p:cNvPr>
          <p:cNvSpPr/>
          <p:nvPr/>
        </p:nvSpPr>
        <p:spPr>
          <a:xfrm>
            <a:off x="4056186" y="5847660"/>
            <a:ext cx="3259022" cy="369427"/>
          </a:xfrm>
          <a:prstGeom prst="roundRect">
            <a:avLst/>
          </a:prstGeom>
          <a:noFill/>
          <a:ln w="476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161" y="6236334"/>
            <a:ext cx="3175977" cy="455589"/>
          </a:xfrm>
          <a:prstGeom prst="rect">
            <a:avLst/>
          </a:prstGeom>
        </p:spPr>
      </p:pic>
      <p:sp>
        <p:nvSpPr>
          <p:cNvPr id="77" name="矩形: 圓角 76">
            <a:extLst>
              <a:ext uri="{FF2B5EF4-FFF2-40B4-BE49-F238E27FC236}">
                <a16:creationId xmlns="" xmlns:a16="http://schemas.microsoft.com/office/drawing/2014/main" id="{67A03122-70A9-43E6-AC1D-50B4B69BA15B}"/>
              </a:ext>
            </a:extLst>
          </p:cNvPr>
          <p:cNvSpPr/>
          <p:nvPr/>
        </p:nvSpPr>
        <p:spPr>
          <a:xfrm>
            <a:off x="4670908" y="6236522"/>
            <a:ext cx="520670" cy="45193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32">
            <a:extLst>
              <a:ext uri="{FF2B5EF4-FFF2-40B4-BE49-F238E27FC236}">
                <a16:creationId xmlns="" xmlns:a16="http://schemas.microsoft.com/office/drawing/2014/main" id="{F09004BC-47AE-4B2F-9A4D-E4534F9BD05D}"/>
              </a:ext>
            </a:extLst>
          </p:cNvPr>
          <p:cNvSpPr/>
          <p:nvPr/>
        </p:nvSpPr>
        <p:spPr>
          <a:xfrm>
            <a:off x="4158222" y="2996912"/>
            <a:ext cx="3093915" cy="2140354"/>
          </a:xfrm>
          <a:prstGeom prst="roundRect">
            <a:avLst/>
          </a:prstGeom>
          <a:noFill/>
          <a:ln w="476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="" xmlns:a16="http://schemas.microsoft.com/office/drawing/2014/main" id="{749A28B1-3F5A-4CC9-91A1-02927996E6ED}"/>
              </a:ext>
            </a:extLst>
          </p:cNvPr>
          <p:cNvSpPr txBox="1"/>
          <p:nvPr/>
        </p:nvSpPr>
        <p:spPr>
          <a:xfrm>
            <a:off x="7492783" y="3705720"/>
            <a:ext cx="574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rgbClr val="C00000"/>
                </a:solidFill>
              </a:rPr>
              <a:t>2.</a:t>
            </a:r>
            <a:endParaRPr lang="zh-TW" altLang="en-US" sz="4000" dirty="0">
              <a:solidFill>
                <a:srgbClr val="C00000"/>
              </a:solidFill>
            </a:endParaRPr>
          </a:p>
        </p:txBody>
      </p:sp>
      <p:sp>
        <p:nvSpPr>
          <p:cNvPr id="15" name="內容版面配置區 2">
            <a:extLst>
              <a:ext uri="{FF2B5EF4-FFF2-40B4-BE49-F238E27FC236}">
                <a16:creationId xmlns="" xmlns:a16="http://schemas.microsoft.com/office/drawing/2014/main" id="{EDF2DDA0-C2BF-486E-8621-C1BB1D4B3E1A}"/>
              </a:ext>
            </a:extLst>
          </p:cNvPr>
          <p:cNvSpPr txBox="1">
            <a:spLocks/>
          </p:cNvSpPr>
          <p:nvPr/>
        </p:nvSpPr>
        <p:spPr>
          <a:xfrm>
            <a:off x="8066979" y="3922137"/>
            <a:ext cx="1533943" cy="447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選擇模式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6650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語音泡泡: 圓角矩形 96">
            <a:extLst>
              <a:ext uri="{FF2B5EF4-FFF2-40B4-BE49-F238E27FC236}">
                <a16:creationId xmlns="" xmlns:a16="http://schemas.microsoft.com/office/drawing/2014/main" id="{243B6D29-268A-4B00-B87E-BBF13B6789E7}"/>
              </a:ext>
            </a:extLst>
          </p:cNvPr>
          <p:cNvSpPr/>
          <p:nvPr/>
        </p:nvSpPr>
        <p:spPr>
          <a:xfrm>
            <a:off x="1059069" y="2676939"/>
            <a:ext cx="5156201" cy="1577009"/>
          </a:xfrm>
          <a:prstGeom prst="wedgeRoundRectCallout">
            <a:avLst>
              <a:gd name="adj1" fmla="val 58584"/>
              <a:gd name="adj2" fmla="val -125735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內容版面配置區 2">
            <a:extLst>
              <a:ext uri="{FF2B5EF4-FFF2-40B4-BE49-F238E27FC236}">
                <a16:creationId xmlns="" xmlns:a16="http://schemas.microsoft.com/office/drawing/2014/main" id="{94972577-1C15-4995-B0CC-864DB1BF1E85}"/>
              </a:ext>
            </a:extLst>
          </p:cNvPr>
          <p:cNvSpPr txBox="1">
            <a:spLocks/>
          </p:cNvSpPr>
          <p:nvPr/>
        </p:nvSpPr>
        <p:spPr>
          <a:xfrm>
            <a:off x="1290300" y="2949543"/>
            <a:ext cx="4805700" cy="10343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群組共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個 </a:t>
            </a:r>
            <a:r>
              <a:rPr lang="en-US" altLang="zh-TW" dirty="0">
                <a:ea typeface="標楷體" panose="03000509000000000000" pitchFamily="65" charset="-120"/>
              </a:rPr>
              <a:t>(A</a:t>
            </a:r>
            <a:r>
              <a:rPr lang="zh-TW" altLang="en-US" dirty="0">
                <a:ea typeface="標楷體" panose="03000509000000000000" pitchFamily="65" charset="-120"/>
              </a:rPr>
              <a:t> ～ </a:t>
            </a:r>
            <a:r>
              <a:rPr lang="en-US" altLang="zh-TW" dirty="0">
                <a:ea typeface="標楷體" panose="03000509000000000000" pitchFamily="65" charset="-120"/>
              </a:rPr>
              <a:t>L)</a:t>
            </a:r>
          </a:p>
          <a:p>
            <a:r>
              <a:rPr lang="zh-TW" altLang="en-US" dirty="0">
                <a:ea typeface="標楷體" panose="03000509000000000000" pitchFamily="65" charset="-120"/>
              </a:rPr>
              <a:t>選取欲調控之群組會變色顯示</a:t>
            </a:r>
            <a:endParaRPr lang="en-US" altLang="zh-TW" dirty="0">
              <a:ea typeface="標楷體" panose="03000509000000000000" pitchFamily="65" charset="-120"/>
            </a:endParaRPr>
          </a:p>
          <a:p>
            <a:endParaRPr lang="en-US" altLang="zh-TW" dirty="0">
              <a:ea typeface="標楷體" panose="03000509000000000000" pitchFamily="65" charset="-120"/>
            </a:endParaRPr>
          </a:p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0" name="標題 1">
            <a:extLst>
              <a:ext uri="{FF2B5EF4-FFF2-40B4-BE49-F238E27FC236}">
                <a16:creationId xmlns="" xmlns:a16="http://schemas.microsoft.com/office/drawing/2014/main" id="{23A22DFC-87EB-4295-8FD1-7B8A32260A6C}"/>
              </a:ext>
            </a:extLst>
          </p:cNvPr>
          <p:cNvSpPr txBox="1">
            <a:spLocks/>
          </p:cNvSpPr>
          <p:nvPr/>
        </p:nvSpPr>
        <p:spPr>
          <a:xfrm>
            <a:off x="534926" y="2911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+mn-lt"/>
                <a:ea typeface="標楷體" panose="03000509000000000000" pitchFamily="65" charset="-120"/>
              </a:rPr>
              <a:t>1.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選擇群組</a:t>
            </a: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36" y="485916"/>
            <a:ext cx="3554674" cy="5961600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6919783" y="1149178"/>
            <a:ext cx="815547" cy="400110"/>
            <a:chOff x="6919783" y="1149178"/>
            <a:chExt cx="815547" cy="400110"/>
          </a:xfrm>
        </p:grpSpPr>
        <p:sp>
          <p:nvSpPr>
            <p:cNvPr id="2" name="矩形 1"/>
            <p:cNvSpPr/>
            <p:nvPr/>
          </p:nvSpPr>
          <p:spPr>
            <a:xfrm>
              <a:off x="6919783" y="1161535"/>
              <a:ext cx="360000" cy="358346"/>
            </a:xfrm>
            <a:prstGeom prst="rect">
              <a:avLst/>
            </a:prstGeom>
            <a:solidFill>
              <a:srgbClr val="A1C8E9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6932140" y="1149178"/>
              <a:ext cx="8031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  <a:endParaRPr lang="zh-TW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36" y="5934062"/>
            <a:ext cx="3579365" cy="51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71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語音泡泡: 圓角矩形 51">
            <a:extLst>
              <a:ext uri="{FF2B5EF4-FFF2-40B4-BE49-F238E27FC236}">
                <a16:creationId xmlns="" xmlns:a16="http://schemas.microsoft.com/office/drawing/2014/main" id="{17258F13-7557-4BF8-B12E-5A20B22DEAE6}"/>
              </a:ext>
            </a:extLst>
          </p:cNvPr>
          <p:cNvSpPr/>
          <p:nvPr/>
        </p:nvSpPr>
        <p:spPr>
          <a:xfrm>
            <a:off x="292770" y="3068526"/>
            <a:ext cx="7010541" cy="1528188"/>
          </a:xfrm>
          <a:prstGeom prst="wedgeRoundRectCallout">
            <a:avLst>
              <a:gd name="adj1" fmla="val 57238"/>
              <a:gd name="adj2" fmla="val -96066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內容版面配置區 2">
            <a:extLst>
              <a:ext uri="{FF2B5EF4-FFF2-40B4-BE49-F238E27FC236}">
                <a16:creationId xmlns="" xmlns:a16="http://schemas.microsoft.com/office/drawing/2014/main" id="{38A19716-705A-4585-8A18-F3428DFCAFC0}"/>
              </a:ext>
            </a:extLst>
          </p:cNvPr>
          <p:cNvSpPr txBox="1">
            <a:spLocks/>
          </p:cNvSpPr>
          <p:nvPr/>
        </p:nvSpPr>
        <p:spPr>
          <a:xfrm>
            <a:off x="292770" y="3155023"/>
            <a:ext cx="6957533" cy="14416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ea typeface="標楷體" panose="03000509000000000000" pitchFamily="65" charset="-120"/>
              </a:rPr>
              <a:t>模式共</a:t>
            </a:r>
            <a:r>
              <a:rPr lang="en-US" altLang="zh-TW" dirty="0">
                <a:ea typeface="標楷體" panose="03000509000000000000" pitchFamily="65" charset="-120"/>
              </a:rPr>
              <a:t>6</a:t>
            </a:r>
            <a:r>
              <a:rPr lang="zh-TW" altLang="en-US" dirty="0">
                <a:ea typeface="標楷體" panose="03000509000000000000" pitchFamily="65" charset="-120"/>
              </a:rPr>
              <a:t>種 </a:t>
            </a:r>
            <a:r>
              <a:rPr lang="en-US" altLang="zh-TW" dirty="0">
                <a:ea typeface="標楷體" panose="03000509000000000000" pitchFamily="65" charset="-120"/>
              </a:rPr>
              <a:t>(5m,10m,15m,20m ,</a:t>
            </a:r>
            <a:r>
              <a:rPr lang="zh-TW" altLang="en-US" dirty="0">
                <a:ea typeface="標楷體" panose="03000509000000000000" pitchFamily="65" charset="-120"/>
              </a:rPr>
              <a:t>高演色</a:t>
            </a:r>
            <a:r>
              <a:rPr lang="en-US" altLang="zh-TW" dirty="0">
                <a:ea typeface="標楷體" panose="03000509000000000000" pitchFamily="65" charset="-120"/>
              </a:rPr>
              <a:t>,</a:t>
            </a:r>
            <a:r>
              <a:rPr lang="zh-TW" altLang="en-US" dirty="0">
                <a:ea typeface="標楷體" panose="03000509000000000000" pitchFamily="65" charset="-120"/>
              </a:rPr>
              <a:t>藍光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</a:p>
          <a:p>
            <a:r>
              <a:rPr lang="zh-TW" altLang="en-US" dirty="0">
                <a:ea typeface="標楷體" panose="03000509000000000000" pitchFamily="65" charset="-120"/>
              </a:rPr>
              <a:t>滑動調控強度</a:t>
            </a:r>
            <a:r>
              <a:rPr lang="en-US" altLang="zh-TW" dirty="0">
                <a:ea typeface="標楷體" panose="03000509000000000000" pitchFamily="65" charset="-120"/>
              </a:rPr>
              <a:t>(0</a:t>
            </a:r>
            <a:r>
              <a:rPr lang="zh-TW" altLang="en-US" dirty="0">
                <a:ea typeface="標楷體" panose="03000509000000000000" pitchFamily="65" charset="-120"/>
              </a:rPr>
              <a:t> ～ </a:t>
            </a:r>
            <a:r>
              <a:rPr lang="en-US" altLang="zh-TW" dirty="0">
                <a:ea typeface="標楷體" panose="03000509000000000000" pitchFamily="65" charset="-120"/>
              </a:rPr>
              <a:t>30)</a:t>
            </a:r>
          </a:p>
          <a:p>
            <a:r>
              <a:rPr lang="zh-TW" altLang="en-US" dirty="0">
                <a:ea typeface="標楷體" panose="03000509000000000000" pitchFamily="65" charset="-120"/>
              </a:rPr>
              <a:t>滑至所要強度即放即時執行</a:t>
            </a:r>
            <a:endParaRPr lang="en-US" altLang="zh-TW" dirty="0">
              <a:ea typeface="標楷體" panose="03000509000000000000" pitchFamily="65" charset="-120"/>
            </a:endParaRPr>
          </a:p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28" name="標題 1">
            <a:extLst>
              <a:ext uri="{FF2B5EF4-FFF2-40B4-BE49-F238E27FC236}">
                <a16:creationId xmlns="" xmlns:a16="http://schemas.microsoft.com/office/drawing/2014/main" id="{7965716E-1623-47E1-A8E7-5428F6EC355E}"/>
              </a:ext>
            </a:extLst>
          </p:cNvPr>
          <p:cNvSpPr txBox="1">
            <a:spLocks/>
          </p:cNvSpPr>
          <p:nvPr/>
        </p:nvSpPr>
        <p:spPr>
          <a:xfrm>
            <a:off x="534926" y="2911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+mn-lt"/>
                <a:ea typeface="標楷體" panose="03000509000000000000" pitchFamily="65" charset="-120"/>
              </a:rPr>
              <a:t>2.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選擇模式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7922223" y="438381"/>
            <a:ext cx="3561113" cy="5972400"/>
            <a:chOff x="1990979" y="438381"/>
            <a:chExt cx="3561113" cy="5972400"/>
          </a:xfrm>
        </p:grpSpPr>
        <p:pic>
          <p:nvPicPr>
            <p:cNvPr id="53" name="圖片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0979" y="438381"/>
              <a:ext cx="3561113" cy="597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6263" b="-2"/>
            <a:stretch/>
          </p:blipFill>
          <p:spPr bwMode="auto">
            <a:xfrm>
              <a:off x="2716426" y="2384704"/>
              <a:ext cx="2362199" cy="235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0983" y="2386253"/>
              <a:ext cx="390525" cy="24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755" y="5878537"/>
            <a:ext cx="3490529" cy="50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80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語音泡泡: 圓角矩形 30">
            <a:extLst>
              <a:ext uri="{FF2B5EF4-FFF2-40B4-BE49-F238E27FC236}">
                <a16:creationId xmlns="" xmlns:a16="http://schemas.microsoft.com/office/drawing/2014/main" id="{5AB13C33-C72A-4ACD-B9CB-74B96EEA1B42}"/>
              </a:ext>
            </a:extLst>
          </p:cNvPr>
          <p:cNvSpPr/>
          <p:nvPr/>
        </p:nvSpPr>
        <p:spPr>
          <a:xfrm>
            <a:off x="132490" y="1616752"/>
            <a:ext cx="7590483" cy="4054999"/>
          </a:xfrm>
          <a:prstGeom prst="wedgeRoundRectCallout">
            <a:avLst>
              <a:gd name="adj1" fmla="val 54078"/>
              <a:gd name="adj2" fmla="val 57678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</a:t>
            </a:r>
          </a:p>
        </p:txBody>
      </p:sp>
      <p:sp>
        <p:nvSpPr>
          <p:cNvPr id="24" name="標題 1">
            <a:extLst>
              <a:ext uri="{FF2B5EF4-FFF2-40B4-BE49-F238E27FC236}">
                <a16:creationId xmlns="" xmlns:a16="http://schemas.microsoft.com/office/drawing/2014/main" id="{5AB9CA75-2F99-4084-A883-AEFD5F59E146}"/>
              </a:ext>
            </a:extLst>
          </p:cNvPr>
          <p:cNvSpPr txBox="1">
            <a:spLocks/>
          </p:cNvSpPr>
          <p:nvPr/>
        </p:nvSpPr>
        <p:spPr>
          <a:xfrm>
            <a:off x="534926" y="2911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+mn-lt"/>
                <a:ea typeface="標楷體" panose="03000509000000000000" pitchFamily="65" charset="-120"/>
              </a:rPr>
              <a:t>3.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執行手動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/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關燈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/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執行排程</a:t>
            </a:r>
          </a:p>
        </p:txBody>
      </p:sp>
      <p:sp>
        <p:nvSpPr>
          <p:cNvPr id="25" name="內容版面配置區 2">
            <a:extLst>
              <a:ext uri="{FF2B5EF4-FFF2-40B4-BE49-F238E27FC236}">
                <a16:creationId xmlns="" xmlns:a16="http://schemas.microsoft.com/office/drawing/2014/main" id="{80148753-4776-437F-A13C-72E5BDD3E0DA}"/>
              </a:ext>
            </a:extLst>
          </p:cNvPr>
          <p:cNvSpPr txBox="1">
            <a:spLocks/>
          </p:cNvSpPr>
          <p:nvPr/>
        </p:nvSpPr>
        <p:spPr>
          <a:xfrm>
            <a:off x="296264" y="1739584"/>
            <a:ext cx="7372117" cy="23138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ea typeface="標楷體" panose="03000509000000000000" pitchFamily="65" charset="-120"/>
              </a:rPr>
              <a:t>執行手動：一到此介面是無法拉</a:t>
            </a:r>
            <a:r>
              <a:rPr lang="en-US" altLang="zh-TW" dirty="0">
                <a:ea typeface="標楷體" panose="03000509000000000000" pitchFamily="65" charset="-120"/>
              </a:rPr>
              <a:t>BAR,</a:t>
            </a:r>
            <a:r>
              <a:rPr lang="zh-TW" altLang="en-US" dirty="0">
                <a:ea typeface="標楷體" panose="03000509000000000000" pitchFamily="65" charset="-120"/>
              </a:rPr>
              <a:t>需按此鍵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>
                <a:ea typeface="標楷體" panose="03000509000000000000" pitchFamily="65" charset="-120"/>
              </a:rPr>
              <a:t>                         後才能拉上面的 </a:t>
            </a:r>
            <a:r>
              <a:rPr lang="en-US" altLang="zh-TW" dirty="0">
                <a:ea typeface="標楷體" panose="03000509000000000000" pitchFamily="65" charset="-120"/>
              </a:rPr>
              <a:t>BAR</a:t>
            </a:r>
            <a:endParaRPr lang="en-US" altLang="zh-TW" sz="9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ea typeface="標楷體" panose="03000509000000000000" pitchFamily="65" charset="-120"/>
              </a:rPr>
              <a:t>關燈：選取之群組燈全部關掉</a:t>
            </a:r>
            <a:endParaRPr lang="en-US" altLang="zh-TW" dirty="0">
              <a:ea typeface="標楷體" panose="03000509000000000000" pitchFamily="65" charset="-120"/>
            </a:endParaRPr>
          </a:p>
          <a:p>
            <a:r>
              <a:rPr lang="zh-TW" altLang="en-US" dirty="0">
                <a:ea typeface="標楷體" panose="03000509000000000000" pitchFamily="65" charset="-120"/>
              </a:rPr>
              <a:t>執行排程：如當下時間點該裝置有排程，按此鍵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>
                <a:ea typeface="標楷體" panose="03000509000000000000" pitchFamily="65" charset="-120"/>
              </a:rPr>
              <a:t>                         會呈現當下排程所設定的亮度及模式</a:t>
            </a:r>
            <a:endParaRPr lang="en-US" altLang="zh-TW" dirty="0">
              <a:ea typeface="標楷體" panose="03000509000000000000" pitchFamily="65" charset="-120"/>
            </a:endParaRPr>
          </a:p>
          <a:p>
            <a:endParaRPr lang="zh-TW" altLang="en-US" dirty="0">
              <a:ea typeface="標楷體" panose="03000509000000000000" pitchFamily="65" charset="-120"/>
            </a:endParaRP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315" y="234876"/>
            <a:ext cx="3894039" cy="6530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字方塊 1"/>
          <p:cNvSpPr txBox="1"/>
          <p:nvPr/>
        </p:nvSpPr>
        <p:spPr>
          <a:xfrm>
            <a:off x="296265" y="4053387"/>
            <a:ext cx="4166554" cy="923330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如拉 </a:t>
            </a:r>
            <a:r>
              <a:rPr lang="en-US" altLang="zh-TW" dirty="0"/>
              <a:t>Bar </a:t>
            </a:r>
            <a:r>
              <a:rPr lang="zh-TW" altLang="en-US" dirty="0"/>
              <a:t>無法應請重複拉</a:t>
            </a:r>
            <a:endParaRPr lang="en-US" altLang="zh-TW" dirty="0"/>
          </a:p>
          <a:p>
            <a:r>
              <a:rPr lang="zh-TW" altLang="en-US" dirty="0"/>
              <a:t>接近整點，該燈又有排程，此模式會切回排程原設定狀態</a:t>
            </a:r>
          </a:p>
        </p:txBody>
      </p:sp>
      <p:sp>
        <p:nvSpPr>
          <p:cNvPr id="32" name="箭號: 向右 20">
            <a:extLst>
              <a:ext uri="{FF2B5EF4-FFF2-40B4-BE49-F238E27FC236}">
                <a16:creationId xmlns="" xmlns:a16="http://schemas.microsoft.com/office/drawing/2014/main" id="{8430888C-1557-4A8B-AB1E-C54E59A9B8EA}"/>
              </a:ext>
            </a:extLst>
          </p:cNvPr>
          <p:cNvSpPr/>
          <p:nvPr/>
        </p:nvSpPr>
        <p:spPr>
          <a:xfrm>
            <a:off x="4525593" y="4613682"/>
            <a:ext cx="229286" cy="136450"/>
          </a:xfrm>
          <a:prstGeom prst="rightArrow">
            <a:avLst>
              <a:gd name="adj1" fmla="val 50000"/>
              <a:gd name="adj2" fmla="val 7470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754879" y="4405868"/>
            <a:ext cx="29135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dirty="0">
                <a:latin typeface="標楷體" pitchFamily="65" charset="-120"/>
                <a:ea typeface="標楷體" pitchFamily="65" charset="-120"/>
              </a:rPr>
              <a:t>此區警語於離整點差十分鐘以內，會轉為紅色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353" y="6173348"/>
            <a:ext cx="3736703" cy="53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30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="" xmlns:a16="http://schemas.microsoft.com/office/drawing/2014/main" id="{5AB9CA75-2F99-4084-A883-AEFD5F59E146}"/>
              </a:ext>
            </a:extLst>
          </p:cNvPr>
          <p:cNvSpPr txBox="1">
            <a:spLocks/>
          </p:cNvSpPr>
          <p:nvPr/>
        </p:nvSpPr>
        <p:spPr>
          <a:xfrm>
            <a:off x="234675" y="-2274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+mn-lt"/>
                <a:ea typeface="標楷體" panose="03000509000000000000" pitchFamily="65" charset="-120"/>
              </a:rPr>
              <a:t>3.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執行手動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/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關燈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/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執行排程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4" y="852477"/>
            <a:ext cx="3498848" cy="586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箭號: 向右 13">
            <a:extLst>
              <a:ext uri="{FF2B5EF4-FFF2-40B4-BE49-F238E27FC236}">
                <a16:creationId xmlns="" xmlns:a16="http://schemas.microsoft.com/office/drawing/2014/main" id="{107B27ED-2934-422F-81F9-B7143994C1AB}"/>
              </a:ext>
            </a:extLst>
          </p:cNvPr>
          <p:cNvSpPr/>
          <p:nvPr/>
        </p:nvSpPr>
        <p:spPr>
          <a:xfrm>
            <a:off x="4180306" y="5854332"/>
            <a:ext cx="1988481" cy="261482"/>
          </a:xfrm>
          <a:prstGeom prst="rightArrow">
            <a:avLst>
              <a:gd name="adj1" fmla="val 50000"/>
              <a:gd name="adj2" fmla="val 220673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084769" y="4906736"/>
            <a:ext cx="2179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按</a:t>
            </a:r>
            <a:endParaRPr lang="en-US" altLang="zh-TW" sz="2800" dirty="0"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2800" dirty="0">
                <a:latin typeface="標楷體" pitchFamily="65" charset="-120"/>
                <a:ea typeface="標楷體" pitchFamily="65" charset="-120"/>
              </a:rPr>
              <a:t>“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執行排程</a:t>
            </a:r>
            <a:r>
              <a:rPr lang="en-US" altLang="zh-TW" sz="2800" dirty="0">
                <a:latin typeface="標楷體" pitchFamily="65" charset="-120"/>
                <a:ea typeface="標楷體" pitchFamily="65" charset="-120"/>
              </a:rPr>
              <a:t>”</a:t>
            </a: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9" name="Picture 2" descr="C:\Users\wu\Desktop\1897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2" b="7130"/>
          <a:stretch/>
        </p:blipFill>
        <p:spPr bwMode="auto">
          <a:xfrm>
            <a:off x="6168787" y="921329"/>
            <a:ext cx="3671249" cy="5730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317" y="1834911"/>
            <a:ext cx="3563333" cy="409478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855650" y="4792375"/>
            <a:ext cx="23519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進入執行排程</a:t>
            </a:r>
            <a:endParaRPr lang="en-US" altLang="zh-TW" sz="2000" dirty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實際上是手動模式只是執行現排程應呈現的模式</a:t>
            </a:r>
            <a:r>
              <a:rPr lang="en-US" altLang="zh-TW" sz="2000" dirty="0"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sz="11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4" y="6190789"/>
            <a:ext cx="3431075" cy="49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91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語音泡泡: 圓角矩形 22">
            <a:extLst>
              <a:ext uri="{FF2B5EF4-FFF2-40B4-BE49-F238E27FC236}">
                <a16:creationId xmlns="" xmlns:a16="http://schemas.microsoft.com/office/drawing/2014/main" id="{4E49225F-F000-47B5-973B-0821C6F2937D}"/>
              </a:ext>
            </a:extLst>
          </p:cNvPr>
          <p:cNvSpPr/>
          <p:nvPr/>
        </p:nvSpPr>
        <p:spPr>
          <a:xfrm>
            <a:off x="244257" y="790832"/>
            <a:ext cx="5494638" cy="5881813"/>
          </a:xfrm>
          <a:prstGeom prst="wedgeRoundRectCallout">
            <a:avLst>
              <a:gd name="adj1" fmla="val 74978"/>
              <a:gd name="adj2" fmla="val -36085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流程圖: 結束點 5">
            <a:extLst>
              <a:ext uri="{FF2B5EF4-FFF2-40B4-BE49-F238E27FC236}">
                <a16:creationId xmlns="" xmlns:a16="http://schemas.microsoft.com/office/drawing/2014/main" id="{79414B2F-BDD6-432C-BFC7-C3AF1499ABDC}"/>
              </a:ext>
            </a:extLst>
          </p:cNvPr>
          <p:cNvSpPr/>
          <p:nvPr/>
        </p:nvSpPr>
        <p:spPr>
          <a:xfrm>
            <a:off x="867647" y="3942678"/>
            <a:ext cx="1739137" cy="612672"/>
          </a:xfrm>
          <a:prstGeom prst="flowChartTerminator">
            <a:avLst/>
          </a:prstGeom>
          <a:solidFill>
            <a:srgbClr val="4593D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MANUAL</a:t>
            </a:r>
          </a:p>
        </p:txBody>
      </p:sp>
      <p:sp>
        <p:nvSpPr>
          <p:cNvPr id="7" name="流程圖: 結束點 6">
            <a:extLst>
              <a:ext uri="{FF2B5EF4-FFF2-40B4-BE49-F238E27FC236}">
                <a16:creationId xmlns="" xmlns:a16="http://schemas.microsoft.com/office/drawing/2014/main" id="{D92943CC-D1DD-4D0F-B4A9-BA0D71DE9BF4}"/>
              </a:ext>
            </a:extLst>
          </p:cNvPr>
          <p:cNvSpPr/>
          <p:nvPr/>
        </p:nvSpPr>
        <p:spPr>
          <a:xfrm>
            <a:off x="842039" y="2032678"/>
            <a:ext cx="1739137" cy="612672"/>
          </a:xfrm>
          <a:prstGeom prst="flowChartTerminator">
            <a:avLst/>
          </a:prstGeom>
          <a:solidFill>
            <a:srgbClr val="4593D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GROUPS</a:t>
            </a:r>
            <a:endParaRPr lang="zh-TW" altLang="en-US" sz="2000" dirty="0"/>
          </a:p>
        </p:txBody>
      </p:sp>
      <p:sp>
        <p:nvSpPr>
          <p:cNvPr id="8" name="流程圖: 結束點 7">
            <a:extLst>
              <a:ext uri="{FF2B5EF4-FFF2-40B4-BE49-F238E27FC236}">
                <a16:creationId xmlns="" xmlns:a16="http://schemas.microsoft.com/office/drawing/2014/main" id="{1C7CBFBD-61A9-4E5A-8AAF-6EDC95527891}"/>
              </a:ext>
            </a:extLst>
          </p:cNvPr>
          <p:cNvSpPr/>
          <p:nvPr/>
        </p:nvSpPr>
        <p:spPr>
          <a:xfrm>
            <a:off x="842038" y="1072460"/>
            <a:ext cx="1739137" cy="612672"/>
          </a:xfrm>
          <a:prstGeom prst="flowChartTerminator">
            <a:avLst/>
          </a:prstGeom>
          <a:solidFill>
            <a:srgbClr val="4593D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DEVICES</a:t>
            </a:r>
            <a:endParaRPr lang="zh-TW" altLang="en-US" sz="2000" dirty="0"/>
          </a:p>
        </p:txBody>
      </p:sp>
      <p:sp>
        <p:nvSpPr>
          <p:cNvPr id="9" name="流程圖: 結束點 8">
            <a:extLst>
              <a:ext uri="{FF2B5EF4-FFF2-40B4-BE49-F238E27FC236}">
                <a16:creationId xmlns="" xmlns:a16="http://schemas.microsoft.com/office/drawing/2014/main" id="{8412AC74-B697-4C6D-AE93-B9517638C124}"/>
              </a:ext>
            </a:extLst>
          </p:cNvPr>
          <p:cNvSpPr/>
          <p:nvPr/>
        </p:nvSpPr>
        <p:spPr>
          <a:xfrm>
            <a:off x="842040" y="2975087"/>
            <a:ext cx="1739137" cy="612672"/>
          </a:xfrm>
          <a:prstGeom prst="flowChartTerminator">
            <a:avLst/>
          </a:prstGeom>
          <a:solidFill>
            <a:srgbClr val="4593D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SCHEDULE</a:t>
            </a:r>
            <a:endParaRPr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A56A55BA-D469-43C5-806B-B623F195A3AB}"/>
              </a:ext>
            </a:extLst>
          </p:cNvPr>
          <p:cNvSpPr txBox="1"/>
          <p:nvPr/>
        </p:nvSpPr>
        <p:spPr>
          <a:xfrm>
            <a:off x="3419172" y="402273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手動調控</a:t>
            </a:r>
          </a:p>
        </p:txBody>
      </p:sp>
      <p:sp>
        <p:nvSpPr>
          <p:cNvPr id="13" name="箭號: 向右 12">
            <a:extLst>
              <a:ext uri="{FF2B5EF4-FFF2-40B4-BE49-F238E27FC236}">
                <a16:creationId xmlns="" xmlns:a16="http://schemas.microsoft.com/office/drawing/2014/main" id="{AFE35D2A-B510-48A2-9E58-DFADE76927A6}"/>
              </a:ext>
            </a:extLst>
          </p:cNvPr>
          <p:cNvSpPr/>
          <p:nvPr/>
        </p:nvSpPr>
        <p:spPr>
          <a:xfrm>
            <a:off x="2730053" y="1320123"/>
            <a:ext cx="523045" cy="268355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="" xmlns:a16="http://schemas.microsoft.com/office/drawing/2014/main" id="{2E923873-A9F5-4E9A-852B-929B4E3FB489}"/>
              </a:ext>
            </a:extLst>
          </p:cNvPr>
          <p:cNvSpPr/>
          <p:nvPr/>
        </p:nvSpPr>
        <p:spPr>
          <a:xfrm>
            <a:off x="2750351" y="2189468"/>
            <a:ext cx="523045" cy="268355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="" xmlns:a16="http://schemas.microsoft.com/office/drawing/2014/main" id="{3191B781-E76A-4ABA-845D-0D540C3C8395}"/>
              </a:ext>
            </a:extLst>
          </p:cNvPr>
          <p:cNvSpPr/>
          <p:nvPr/>
        </p:nvSpPr>
        <p:spPr>
          <a:xfrm>
            <a:off x="2726877" y="3147246"/>
            <a:ext cx="523045" cy="268355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="" xmlns:a16="http://schemas.microsoft.com/office/drawing/2014/main" id="{D995F6CC-0764-4068-83E7-7EFADBBB4C2C}"/>
              </a:ext>
            </a:extLst>
          </p:cNvPr>
          <p:cNvSpPr/>
          <p:nvPr/>
        </p:nvSpPr>
        <p:spPr>
          <a:xfrm>
            <a:off x="2723701" y="4119394"/>
            <a:ext cx="523045" cy="268355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="" xmlns:a16="http://schemas.microsoft.com/office/drawing/2014/main" id="{92C6BD67-F3D0-4B6F-8D09-C5CB24CBC75D}"/>
              </a:ext>
            </a:extLst>
          </p:cNvPr>
          <p:cNvSpPr txBox="1"/>
          <p:nvPr/>
        </p:nvSpPr>
        <p:spPr>
          <a:xfrm>
            <a:off x="3419172" y="21081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群組設置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="" xmlns:a16="http://schemas.microsoft.com/office/drawing/2014/main" id="{02ECF39E-02D6-445E-A449-B4ED4976DDA2}"/>
              </a:ext>
            </a:extLst>
          </p:cNvPr>
          <p:cNvSpPr txBox="1"/>
          <p:nvPr/>
        </p:nvSpPr>
        <p:spPr>
          <a:xfrm>
            <a:off x="3419172" y="877329"/>
            <a:ext cx="14157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燈泡編輯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</a:p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風扇調整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="" xmlns:a16="http://schemas.microsoft.com/office/drawing/2014/main" id="{BFFB4DDC-B6B6-4383-A361-0A93A8151CDF}"/>
              </a:ext>
            </a:extLst>
          </p:cNvPr>
          <p:cNvSpPr txBox="1"/>
          <p:nvPr/>
        </p:nvSpPr>
        <p:spPr>
          <a:xfrm>
            <a:off x="3419172" y="30360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排程設置</a:t>
            </a:r>
          </a:p>
        </p:txBody>
      </p:sp>
      <p:sp>
        <p:nvSpPr>
          <p:cNvPr id="21" name="標題 1">
            <a:extLst>
              <a:ext uri="{FF2B5EF4-FFF2-40B4-BE49-F238E27FC236}">
                <a16:creationId xmlns="" xmlns:a16="http://schemas.microsoft.com/office/drawing/2014/main" id="{60A7D248-F67C-4B20-B37E-9F5102002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83" y="14339"/>
            <a:ext cx="10515600" cy="86299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功能類別 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8" t="7874" r="11908" b="6585"/>
          <a:stretch/>
        </p:blipFill>
        <p:spPr>
          <a:xfrm>
            <a:off x="7278130" y="593124"/>
            <a:ext cx="3188043" cy="543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894" y="1454301"/>
            <a:ext cx="2248514" cy="4572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303" y="1208310"/>
            <a:ext cx="2103105" cy="4578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文字方塊 23">
            <a:extLst>
              <a:ext uri="{FF2B5EF4-FFF2-40B4-BE49-F238E27FC236}">
                <a16:creationId xmlns="" xmlns:a16="http://schemas.microsoft.com/office/drawing/2014/main" id="{4F745732-E508-4122-84F3-16362005DA69}"/>
              </a:ext>
            </a:extLst>
          </p:cNvPr>
          <p:cNvSpPr txBox="1"/>
          <p:nvPr/>
        </p:nvSpPr>
        <p:spPr>
          <a:xfrm>
            <a:off x="8038578" y="599621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初始畫面</a:t>
            </a:r>
          </a:p>
        </p:txBody>
      </p:sp>
      <p:sp>
        <p:nvSpPr>
          <p:cNvPr id="26" name="箭號: 向上 25">
            <a:extLst>
              <a:ext uri="{FF2B5EF4-FFF2-40B4-BE49-F238E27FC236}">
                <a16:creationId xmlns="" xmlns:a16="http://schemas.microsoft.com/office/drawing/2014/main" id="{6C6F2457-8080-456C-94BD-2A26CD61D164}"/>
              </a:ext>
            </a:extLst>
          </p:cNvPr>
          <p:cNvSpPr/>
          <p:nvPr/>
        </p:nvSpPr>
        <p:spPr>
          <a:xfrm>
            <a:off x="7339330" y="5633167"/>
            <a:ext cx="699248" cy="888027"/>
          </a:xfrm>
          <a:prstGeom prst="up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415" y="4609389"/>
            <a:ext cx="1057790" cy="43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154628" y="4506908"/>
            <a:ext cx="148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FFFF"/>
                </a:solidFill>
                <a:ea typeface="標楷體" pitchFamily="65" charset="-120"/>
              </a:rPr>
              <a:t>TIME </a:t>
            </a:r>
          </a:p>
          <a:p>
            <a:pPr algn="ctr"/>
            <a:r>
              <a:rPr lang="en-US" altLang="zh-TW" dirty="0">
                <a:solidFill>
                  <a:srgbClr val="FFFFFF"/>
                </a:solidFill>
                <a:ea typeface="標楷體" pitchFamily="65" charset="-120"/>
              </a:rPr>
              <a:t>CORRECTION</a:t>
            </a:r>
            <a:endParaRPr lang="zh-TW" altLang="en-US" dirty="0">
              <a:solidFill>
                <a:srgbClr val="FFFFFF"/>
              </a:solidFill>
              <a:ea typeface="標楷體" pitchFamily="65" charset="-120"/>
            </a:endParaRPr>
          </a:p>
        </p:txBody>
      </p:sp>
      <p:sp>
        <p:nvSpPr>
          <p:cNvPr id="27" name="流程圖: 結束點 26">
            <a:extLst>
              <a:ext uri="{FF2B5EF4-FFF2-40B4-BE49-F238E27FC236}">
                <a16:creationId xmlns="" xmlns:a16="http://schemas.microsoft.com/office/drawing/2014/main" id="{8412AC74-B697-4C6D-AE93-B9517638C124}"/>
              </a:ext>
            </a:extLst>
          </p:cNvPr>
          <p:cNvSpPr/>
          <p:nvPr/>
        </p:nvSpPr>
        <p:spPr>
          <a:xfrm>
            <a:off x="867648" y="4878171"/>
            <a:ext cx="1739137" cy="612672"/>
          </a:xfrm>
          <a:prstGeom prst="flowChartTerminator">
            <a:avLst/>
          </a:prstGeom>
          <a:solidFill>
            <a:srgbClr val="4593D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ea typeface="標楷體" pitchFamily="65" charset="-120"/>
              </a:rPr>
              <a:t>TIME CORRECTION</a:t>
            </a:r>
            <a:endParaRPr lang="zh-TW" altLang="en-US" sz="2000" dirty="0">
              <a:ea typeface="標楷體" pitchFamily="65" charset="-120"/>
            </a:endParaRPr>
          </a:p>
        </p:txBody>
      </p:sp>
      <p:sp>
        <p:nvSpPr>
          <p:cNvPr id="28" name="流程圖: 結束點 27">
            <a:extLst>
              <a:ext uri="{FF2B5EF4-FFF2-40B4-BE49-F238E27FC236}">
                <a16:creationId xmlns="" xmlns:a16="http://schemas.microsoft.com/office/drawing/2014/main" id="{8412AC74-B697-4C6D-AE93-B9517638C124}"/>
              </a:ext>
            </a:extLst>
          </p:cNvPr>
          <p:cNvSpPr/>
          <p:nvPr/>
        </p:nvSpPr>
        <p:spPr>
          <a:xfrm>
            <a:off x="867648" y="5815732"/>
            <a:ext cx="1739137" cy="612672"/>
          </a:xfrm>
          <a:prstGeom prst="flowChartTerminator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DEV-MODE</a:t>
            </a:r>
            <a:endParaRPr lang="zh-TW" altLang="en-US" sz="2000" dirty="0"/>
          </a:p>
        </p:txBody>
      </p:sp>
      <p:sp>
        <p:nvSpPr>
          <p:cNvPr id="29" name="箭號: 向右 15">
            <a:extLst>
              <a:ext uri="{FF2B5EF4-FFF2-40B4-BE49-F238E27FC236}">
                <a16:creationId xmlns="" xmlns:a16="http://schemas.microsoft.com/office/drawing/2014/main" id="{D995F6CC-0764-4068-83E7-7EFADBBB4C2C}"/>
              </a:ext>
            </a:extLst>
          </p:cNvPr>
          <p:cNvSpPr/>
          <p:nvPr/>
        </p:nvSpPr>
        <p:spPr>
          <a:xfrm>
            <a:off x="2750351" y="5055063"/>
            <a:ext cx="523045" cy="268355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15">
            <a:extLst>
              <a:ext uri="{FF2B5EF4-FFF2-40B4-BE49-F238E27FC236}">
                <a16:creationId xmlns="" xmlns:a16="http://schemas.microsoft.com/office/drawing/2014/main" id="{D995F6CC-0764-4068-83E7-7EFADBBB4C2C}"/>
              </a:ext>
            </a:extLst>
          </p:cNvPr>
          <p:cNvSpPr/>
          <p:nvPr/>
        </p:nvSpPr>
        <p:spPr>
          <a:xfrm>
            <a:off x="2763651" y="5943002"/>
            <a:ext cx="523045" cy="268355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="" xmlns:a16="http://schemas.microsoft.com/office/drawing/2014/main" id="{A56A55BA-D469-43C5-806B-B623F195A3AB}"/>
              </a:ext>
            </a:extLst>
          </p:cNvPr>
          <p:cNvSpPr txBox="1"/>
          <p:nvPr/>
        </p:nvSpPr>
        <p:spPr>
          <a:xfrm>
            <a:off x="3419172" y="49584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時間校正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="" xmlns:a16="http://schemas.microsoft.com/office/drawing/2014/main" id="{A56A55BA-D469-43C5-806B-B623F195A3AB}"/>
              </a:ext>
            </a:extLst>
          </p:cNvPr>
          <p:cNvSpPr txBox="1"/>
          <p:nvPr/>
        </p:nvSpPr>
        <p:spPr>
          <a:xfrm>
            <a:off x="3434981" y="584634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工程模式</a:t>
            </a:r>
          </a:p>
        </p:txBody>
      </p:sp>
    </p:spTree>
    <p:extLst>
      <p:ext uri="{BB962C8B-B14F-4D97-AF65-F5344CB8AC3E}">
        <p14:creationId xmlns:p14="http://schemas.microsoft.com/office/powerpoint/2010/main" val="2262552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="" xmlns:a16="http://schemas.microsoft.com/office/drawing/2014/main" id="{6C76C9C1-E7C1-42E0-A611-1BD1C95C7285}"/>
              </a:ext>
            </a:extLst>
          </p:cNvPr>
          <p:cNvSpPr txBox="1">
            <a:spLocks/>
          </p:cNvSpPr>
          <p:nvPr/>
        </p:nvSpPr>
        <p:spPr>
          <a:xfrm>
            <a:off x="954026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+mn-lt"/>
              </a:rPr>
              <a:t>GROUPS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群組設置</a:t>
            </a:r>
          </a:p>
        </p:txBody>
      </p:sp>
    </p:spTree>
    <p:extLst>
      <p:ext uri="{BB962C8B-B14F-4D97-AF65-F5344CB8AC3E}">
        <p14:creationId xmlns:p14="http://schemas.microsoft.com/office/powerpoint/2010/main" val="2256244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="" xmlns:a16="http://schemas.microsoft.com/office/drawing/2014/main" id="{5BC4D7DC-8FB1-4A8B-AF75-C5C457E76397}"/>
              </a:ext>
            </a:extLst>
          </p:cNvPr>
          <p:cNvSpPr txBox="1">
            <a:spLocks/>
          </p:cNvSpPr>
          <p:nvPr/>
        </p:nvSpPr>
        <p:spPr>
          <a:xfrm>
            <a:off x="534926" y="2911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+mn-lt"/>
              </a:rPr>
              <a:t>GROUPS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群組設置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D44ACD11-779B-4C0E-81FD-6752098F3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6" b="7633"/>
          <a:stretch/>
        </p:blipFill>
        <p:spPr>
          <a:xfrm>
            <a:off x="1065807" y="1286306"/>
            <a:ext cx="3378569" cy="5292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: 圓角 11">
            <a:extLst>
              <a:ext uri="{FF2B5EF4-FFF2-40B4-BE49-F238E27FC236}">
                <a16:creationId xmlns="" xmlns:a16="http://schemas.microsoft.com/office/drawing/2014/main" id="{6CD63B46-1DC8-4B0D-9001-9BB571E4045B}"/>
              </a:ext>
            </a:extLst>
          </p:cNvPr>
          <p:cNvSpPr/>
          <p:nvPr/>
        </p:nvSpPr>
        <p:spPr>
          <a:xfrm>
            <a:off x="1125580" y="1814550"/>
            <a:ext cx="3259022" cy="893488"/>
          </a:xfrm>
          <a:prstGeom prst="roundRect">
            <a:avLst/>
          </a:prstGeom>
          <a:noFill/>
          <a:ln w="476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="" xmlns:a16="http://schemas.microsoft.com/office/drawing/2014/main" id="{51695477-737E-420D-A743-A84B9A4D7CDF}"/>
              </a:ext>
            </a:extLst>
          </p:cNvPr>
          <p:cNvGrpSpPr/>
          <p:nvPr/>
        </p:nvGrpSpPr>
        <p:grpSpPr>
          <a:xfrm>
            <a:off x="6709708" y="1273949"/>
            <a:ext cx="3378569" cy="5292862"/>
            <a:chOff x="6709708" y="1273949"/>
            <a:chExt cx="3378569" cy="5292862"/>
          </a:xfrm>
        </p:grpSpPr>
        <p:pic>
          <p:nvPicPr>
            <p:cNvPr id="8" name="圖片 7">
              <a:extLst>
                <a:ext uri="{FF2B5EF4-FFF2-40B4-BE49-F238E27FC236}">
                  <a16:creationId xmlns="" xmlns:a16="http://schemas.microsoft.com/office/drawing/2014/main" id="{89E77048-4EF3-44D0-87DE-65577FBEE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46" b="7633"/>
            <a:stretch/>
          </p:blipFill>
          <p:spPr>
            <a:xfrm>
              <a:off x="6709708" y="1273949"/>
              <a:ext cx="3378569" cy="52928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矩形: 圓角 12">
              <a:extLst>
                <a:ext uri="{FF2B5EF4-FFF2-40B4-BE49-F238E27FC236}">
                  <a16:creationId xmlns="" xmlns:a16="http://schemas.microsoft.com/office/drawing/2014/main" id="{881527ED-BBF1-40EC-9F57-DEA50ECDE9DF}"/>
                </a:ext>
              </a:extLst>
            </p:cNvPr>
            <p:cNvSpPr/>
            <p:nvPr/>
          </p:nvSpPr>
          <p:spPr>
            <a:xfrm>
              <a:off x="6775968" y="2372037"/>
              <a:ext cx="3259022" cy="689215"/>
            </a:xfrm>
            <a:prstGeom prst="roundRect">
              <a:avLst/>
            </a:prstGeom>
            <a:noFill/>
            <a:ln w="4762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AFC1D26B-510B-4E01-B447-F6EAD0FAF251}"/>
              </a:ext>
            </a:extLst>
          </p:cNvPr>
          <p:cNvSpPr txBox="1"/>
          <p:nvPr/>
        </p:nvSpPr>
        <p:spPr>
          <a:xfrm>
            <a:off x="4599384" y="186095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選取欲設之群組</a:t>
            </a:r>
          </a:p>
        </p:txBody>
      </p:sp>
      <p:sp>
        <p:nvSpPr>
          <p:cNvPr id="16" name="箭號: 向右 15">
            <a:extLst>
              <a:ext uri="{FF2B5EF4-FFF2-40B4-BE49-F238E27FC236}">
                <a16:creationId xmlns="" xmlns:a16="http://schemas.microsoft.com/office/drawing/2014/main" id="{4B6A00D8-ED71-4FCA-8467-1E3656E5318E}"/>
              </a:ext>
            </a:extLst>
          </p:cNvPr>
          <p:cNvSpPr/>
          <p:nvPr/>
        </p:nvSpPr>
        <p:spPr>
          <a:xfrm rot="970924">
            <a:off x="4758396" y="2460471"/>
            <a:ext cx="1591748" cy="163617"/>
          </a:xfrm>
          <a:prstGeom prst="rightArrow">
            <a:avLst>
              <a:gd name="adj1" fmla="val 50000"/>
              <a:gd name="adj2" fmla="val 220673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="" xmlns:a16="http://schemas.microsoft.com/office/drawing/2014/main" id="{60B88481-F992-4087-9B41-95B8C07DD3D7}"/>
              </a:ext>
            </a:extLst>
          </p:cNvPr>
          <p:cNvSpPr txBox="1"/>
          <p:nvPr/>
        </p:nvSpPr>
        <p:spPr>
          <a:xfrm>
            <a:off x="10210320" y="256927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勾選燈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可多選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="" xmlns:a16="http://schemas.microsoft.com/office/drawing/2014/main" id="{41B16987-A47F-4381-A5DA-FD3C187091E4}"/>
              </a:ext>
            </a:extLst>
          </p:cNvPr>
          <p:cNvSpPr txBox="1"/>
          <p:nvPr/>
        </p:nvSpPr>
        <p:spPr>
          <a:xfrm>
            <a:off x="441379" y="1853886"/>
            <a:ext cx="494063" cy="604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rgbClr val="C00000"/>
                </a:solidFill>
              </a:rPr>
              <a:t>1.</a:t>
            </a:r>
            <a:endParaRPr lang="zh-TW" altLang="en-US" sz="4000" dirty="0">
              <a:solidFill>
                <a:srgbClr val="C000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="" xmlns:a16="http://schemas.microsoft.com/office/drawing/2014/main" id="{C432FB36-5A55-465A-8F4C-90C5CB3AAB86}"/>
              </a:ext>
            </a:extLst>
          </p:cNvPr>
          <p:cNvSpPr txBox="1"/>
          <p:nvPr/>
        </p:nvSpPr>
        <p:spPr>
          <a:xfrm>
            <a:off x="6239757" y="2327779"/>
            <a:ext cx="609053" cy="604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C00000"/>
                </a:solidFill>
              </a:rPr>
              <a:t>2.</a:t>
            </a:r>
            <a:endParaRPr lang="zh-TW" altLang="en-US" sz="4000" dirty="0">
              <a:solidFill>
                <a:srgbClr val="C00000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="" xmlns:a16="http://schemas.microsoft.com/office/drawing/2014/main" id="{8430888C-1557-4A8B-AB1E-C54E59A9B8EA}"/>
              </a:ext>
            </a:extLst>
          </p:cNvPr>
          <p:cNvSpPr/>
          <p:nvPr/>
        </p:nvSpPr>
        <p:spPr>
          <a:xfrm>
            <a:off x="10112991" y="2716644"/>
            <a:ext cx="229286" cy="136450"/>
          </a:xfrm>
          <a:prstGeom prst="rightArrow">
            <a:avLst>
              <a:gd name="adj1" fmla="val 50000"/>
              <a:gd name="adj2" fmla="val 7470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07" y="5979417"/>
            <a:ext cx="3318795" cy="553752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="" xmlns:a16="http://schemas.microsoft.com/office/drawing/2014/main" id="{4F48FF38-A5B1-4B07-A93F-29A526DDF85C}"/>
              </a:ext>
            </a:extLst>
          </p:cNvPr>
          <p:cNvSpPr/>
          <p:nvPr/>
        </p:nvSpPr>
        <p:spPr>
          <a:xfrm>
            <a:off x="2755091" y="6002910"/>
            <a:ext cx="529846" cy="56158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508" y="5979416"/>
            <a:ext cx="3318795" cy="5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34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="" xmlns:a16="http://schemas.microsoft.com/office/drawing/2014/main" id="{2778E1C3-0684-44D2-89D0-A1227213B2CD}"/>
              </a:ext>
            </a:extLst>
          </p:cNvPr>
          <p:cNvSpPr txBox="1">
            <a:spLocks/>
          </p:cNvSpPr>
          <p:nvPr/>
        </p:nvSpPr>
        <p:spPr>
          <a:xfrm>
            <a:off x="602065" y="2413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/>
              <a:t>藍芽斷線時的連線視窗</a:t>
            </a:r>
          </a:p>
        </p:txBody>
      </p:sp>
    </p:spTree>
    <p:extLst>
      <p:ext uri="{BB962C8B-B14F-4D97-AF65-F5344CB8AC3E}">
        <p14:creationId xmlns:p14="http://schemas.microsoft.com/office/powerpoint/2010/main" val="3067721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92540" y="0"/>
            <a:ext cx="10515600" cy="1325563"/>
          </a:xfrm>
        </p:spPr>
        <p:txBody>
          <a:bodyPr/>
          <a:lstStyle/>
          <a:p>
            <a:r>
              <a:rPr lang="zh-TW" altLang="en-US" dirty="0"/>
              <a:t>藍芽斷線時的連線視窗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7114490" y="1108794"/>
            <a:ext cx="3258590" cy="5465928"/>
            <a:chOff x="7660401" y="1108794"/>
            <a:chExt cx="3258590" cy="546592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81"/>
            <a:stretch/>
          </p:blipFill>
          <p:spPr>
            <a:xfrm>
              <a:off x="7660401" y="1108794"/>
              <a:ext cx="3203998" cy="54659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2039" y="2016370"/>
              <a:ext cx="3176952" cy="3650776"/>
            </a:xfrm>
            <a:prstGeom prst="rect">
              <a:avLst/>
            </a:prstGeom>
          </p:spPr>
        </p:pic>
      </p:grpSp>
      <p:sp>
        <p:nvSpPr>
          <p:cNvPr id="7" name="語音泡泡: 圓角矩形 12">
            <a:extLst>
              <a:ext uri="{FF2B5EF4-FFF2-40B4-BE49-F238E27FC236}">
                <a16:creationId xmlns="" xmlns:a16="http://schemas.microsoft.com/office/drawing/2014/main" id="{CD068B4F-4CC7-4587-9B2E-7E8C66FE3211}"/>
              </a:ext>
            </a:extLst>
          </p:cNvPr>
          <p:cNvSpPr/>
          <p:nvPr/>
        </p:nvSpPr>
        <p:spPr>
          <a:xfrm>
            <a:off x="534926" y="2016370"/>
            <a:ext cx="5561074" cy="1223682"/>
          </a:xfrm>
          <a:prstGeom prst="wedgeRoundRectCallout">
            <a:avLst>
              <a:gd name="adj1" fmla="val 64247"/>
              <a:gd name="adj2" fmla="val 90889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="" xmlns:a16="http://schemas.microsoft.com/office/drawing/2014/main" id="{7D043C18-FB37-4FD5-9BEF-4A727FA8C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68" y="2018065"/>
            <a:ext cx="52578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如連完藍芽後背景自動連線又連不上會出現此視窗，按重新連線即可連上原裝置</a:t>
            </a:r>
          </a:p>
        </p:txBody>
      </p:sp>
    </p:spTree>
    <p:extLst>
      <p:ext uri="{BB962C8B-B14F-4D97-AF65-F5344CB8AC3E}">
        <p14:creationId xmlns:p14="http://schemas.microsoft.com/office/powerpoint/2010/main" val="2251695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="" xmlns:a16="http://schemas.microsoft.com/office/drawing/2014/main" id="{18693081-231C-46BD-8A75-E62F610F109E}"/>
              </a:ext>
            </a:extLst>
          </p:cNvPr>
          <p:cNvSpPr txBox="1">
            <a:spLocks/>
          </p:cNvSpPr>
          <p:nvPr/>
        </p:nvSpPr>
        <p:spPr>
          <a:xfrm>
            <a:off x="721768" y="2540045"/>
            <a:ext cx="111654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900" dirty="0">
                <a:ea typeface="標楷體" panose="03000509000000000000" pitchFamily="65" charset="-120"/>
              </a:rPr>
              <a:t>TIME CORRECTION</a:t>
            </a:r>
            <a:r>
              <a:rPr lang="zh-TW" altLang="en-US" sz="4900" dirty="0">
                <a:ea typeface="標楷體" panose="03000509000000000000" pitchFamily="65" charset="-120"/>
              </a:rPr>
              <a:t> </a:t>
            </a:r>
            <a:r>
              <a:rPr lang="en-US" altLang="zh-TW" sz="4900" dirty="0">
                <a:ea typeface="標楷體" panose="03000509000000000000" pitchFamily="65" charset="-120"/>
              </a:rPr>
              <a:t>–</a:t>
            </a:r>
            <a:r>
              <a:rPr lang="zh-TW" altLang="en-US" sz="4900" dirty="0">
                <a:ea typeface="標楷體" panose="03000509000000000000" pitchFamily="65" charset="-120"/>
              </a:rPr>
              <a:t> 多顆燈一起時間校正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6352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 noGrp="1"/>
          </p:cNvSpPr>
          <p:nvPr>
            <p:ph type="title"/>
          </p:nvPr>
        </p:nvSpPr>
        <p:spPr>
          <a:xfrm>
            <a:off x="578893" y="-1364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900" dirty="0">
                <a:ea typeface="標楷體" panose="03000509000000000000" pitchFamily="65" charset="-120"/>
              </a:rPr>
              <a:t>TIME CORRECTION</a:t>
            </a:r>
            <a:r>
              <a:rPr lang="zh-TW" altLang="en-US" sz="4900" dirty="0">
                <a:ea typeface="標楷體" panose="03000509000000000000" pitchFamily="65" charset="-120"/>
              </a:rPr>
              <a:t> </a:t>
            </a:r>
            <a:r>
              <a:rPr lang="en-US" altLang="zh-TW" sz="4900" dirty="0">
                <a:ea typeface="標楷體" panose="03000509000000000000" pitchFamily="65" charset="-120"/>
              </a:rPr>
              <a:t>–</a:t>
            </a:r>
            <a:r>
              <a:rPr lang="zh-TW" altLang="en-US" sz="4900" dirty="0">
                <a:ea typeface="標楷體" panose="03000509000000000000" pitchFamily="65" charset="-120"/>
              </a:rPr>
              <a:t> 多顆燈一起時間校正</a:t>
            </a:r>
            <a:endParaRPr lang="zh-TW" altLang="en-US" dirty="0"/>
          </a:p>
        </p:txBody>
      </p:sp>
      <p:grpSp>
        <p:nvGrpSpPr>
          <p:cNvPr id="20" name="群組 19"/>
          <p:cNvGrpSpPr/>
          <p:nvPr/>
        </p:nvGrpSpPr>
        <p:grpSpPr>
          <a:xfrm>
            <a:off x="6066289" y="788632"/>
            <a:ext cx="3774804" cy="6215523"/>
            <a:chOff x="496678" y="993866"/>
            <a:chExt cx="3774804" cy="6215523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287" y="1129311"/>
              <a:ext cx="3772195" cy="6080078"/>
            </a:xfrm>
            <a:prstGeom prst="rect">
              <a:avLst/>
            </a:prstGeom>
          </p:spPr>
        </p:pic>
        <p:grpSp>
          <p:nvGrpSpPr>
            <p:cNvPr id="19" name="群組 18"/>
            <p:cNvGrpSpPr/>
            <p:nvPr/>
          </p:nvGrpSpPr>
          <p:grpSpPr>
            <a:xfrm>
              <a:off x="676726" y="1517322"/>
              <a:ext cx="3332285" cy="881409"/>
              <a:chOff x="545666" y="1699680"/>
              <a:chExt cx="3332285" cy="881409"/>
            </a:xfrm>
          </p:grpSpPr>
          <p:sp>
            <p:nvSpPr>
              <p:cNvPr id="12" name="文字方塊 11"/>
              <p:cNvSpPr txBox="1"/>
              <p:nvPr/>
            </p:nvSpPr>
            <p:spPr>
              <a:xfrm>
                <a:off x="1134818" y="2047136"/>
                <a:ext cx="1878929" cy="232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/>
                  <a:t>時間校正</a:t>
                </a: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45666" y="1699680"/>
                <a:ext cx="3232396" cy="88140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1246284" y="1722543"/>
                <a:ext cx="1624160" cy="232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標楷體" pitchFamily="65" charset="-120"/>
                    <a:ea typeface="標楷體" pitchFamily="65" charset="-120"/>
                  </a:rPr>
                  <a:t>時間校正</a:t>
                </a: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641204" y="2134750"/>
                <a:ext cx="1624160" cy="232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14:01:46</a:t>
                </a:r>
                <a:endParaRPr lang="zh-TW" altLang="en-US" dirty="0"/>
              </a:p>
            </p:txBody>
          </p:sp>
          <p:sp>
            <p:nvSpPr>
              <p:cNvPr id="16" name="圓角矩形 15"/>
              <p:cNvSpPr/>
              <p:nvPr/>
            </p:nvSpPr>
            <p:spPr>
              <a:xfrm>
                <a:off x="2702256" y="2141469"/>
                <a:ext cx="784640" cy="328776"/>
              </a:xfrm>
              <a:prstGeom prst="roundRect">
                <a:avLst/>
              </a:prstGeom>
              <a:solidFill>
                <a:srgbClr val="4593D3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2253791" y="2122642"/>
                <a:ext cx="1624160" cy="232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標楷體" pitchFamily="65" charset="-120"/>
                    <a:ea typeface="標楷體" pitchFamily="65" charset="-120"/>
                  </a:rPr>
                  <a:t>校正</a:t>
                </a:r>
              </a:p>
            </p:txBody>
          </p:sp>
        </p:grpSp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78" b="89313"/>
            <a:stretch/>
          </p:blipFill>
          <p:spPr>
            <a:xfrm>
              <a:off x="496678" y="993866"/>
              <a:ext cx="3772195" cy="523456"/>
            </a:xfrm>
            <a:prstGeom prst="rect">
              <a:avLst/>
            </a:prstGeom>
          </p:spPr>
        </p:pic>
      </p:grpSp>
      <p:sp>
        <p:nvSpPr>
          <p:cNvPr id="23" name="語音泡泡: 圓角矩形 30">
            <a:extLst>
              <a:ext uri="{FF2B5EF4-FFF2-40B4-BE49-F238E27FC236}">
                <a16:creationId xmlns="" xmlns:a16="http://schemas.microsoft.com/office/drawing/2014/main" id="{5AB13C33-C72A-4ACD-B9CB-74B96EEA1B42}"/>
              </a:ext>
            </a:extLst>
          </p:cNvPr>
          <p:cNvSpPr/>
          <p:nvPr/>
        </p:nvSpPr>
        <p:spPr>
          <a:xfrm>
            <a:off x="2056456" y="1050360"/>
            <a:ext cx="4012442" cy="1390164"/>
          </a:xfrm>
          <a:prstGeom prst="wedgeRoundRectCallout">
            <a:avLst>
              <a:gd name="adj1" fmla="val 46354"/>
              <a:gd name="adj2" fmla="val 81353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2124695" y="1147862"/>
            <a:ext cx="388961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dirty="0">
                <a:latin typeface="標楷體" pitchFamily="65" charset="-120"/>
                <a:ea typeface="標楷體" pitchFamily="65" charset="-120"/>
              </a:rPr>
              <a:t>勾選藍色方框選擇欲校正之裝置，按校正進行時間校正及目檢確認</a:t>
            </a:r>
          </a:p>
        </p:txBody>
      </p:sp>
      <p:sp>
        <p:nvSpPr>
          <p:cNvPr id="25" name="橢圓 24">
            <a:extLst>
              <a:ext uri="{FF2B5EF4-FFF2-40B4-BE49-F238E27FC236}">
                <a16:creationId xmlns="" xmlns:a16="http://schemas.microsoft.com/office/drawing/2014/main" id="{CECDB7F6-7368-424C-BA91-E2F0F3C73169}"/>
              </a:ext>
            </a:extLst>
          </p:cNvPr>
          <p:cNvSpPr/>
          <p:nvPr/>
        </p:nvSpPr>
        <p:spPr>
          <a:xfrm>
            <a:off x="8714418" y="767394"/>
            <a:ext cx="473149" cy="567557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9478733" y="835837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此處出現時間校正框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46337" y="6148552"/>
            <a:ext cx="3232396" cy="5517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5"/>
          <a:stretch/>
        </p:blipFill>
        <p:spPr>
          <a:xfrm>
            <a:off x="6190135" y="6159731"/>
            <a:ext cx="3232396" cy="52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44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 noGrp="1"/>
          </p:cNvSpPr>
          <p:nvPr>
            <p:ph type="title"/>
          </p:nvPr>
        </p:nvSpPr>
        <p:spPr>
          <a:xfrm>
            <a:off x="333228" y="-218368"/>
            <a:ext cx="12359185" cy="1310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900" dirty="0">
                <a:ea typeface="標楷體" panose="03000509000000000000" pitchFamily="65" charset="-120"/>
              </a:rPr>
              <a:t>TIME CORRECTION</a:t>
            </a:r>
            <a:r>
              <a:rPr lang="zh-TW" altLang="en-US" sz="4900" dirty="0">
                <a:ea typeface="標楷體" panose="03000509000000000000" pitchFamily="65" charset="-120"/>
              </a:rPr>
              <a:t> </a:t>
            </a:r>
            <a:r>
              <a:rPr lang="en-US" altLang="zh-TW" sz="4900" dirty="0">
                <a:ea typeface="標楷體" panose="03000509000000000000" pitchFamily="65" charset="-120"/>
              </a:rPr>
              <a:t>–</a:t>
            </a:r>
            <a:r>
              <a:rPr lang="zh-TW" altLang="en-US" sz="4900" dirty="0">
                <a:ea typeface="標楷體" panose="03000509000000000000" pitchFamily="65" charset="-120"/>
              </a:rPr>
              <a:t> 多顆燈一起時間校正</a:t>
            </a:r>
            <a:r>
              <a:rPr lang="en-US" altLang="zh-TW" sz="4900" dirty="0">
                <a:ea typeface="標楷體" panose="03000509000000000000" pitchFamily="65" charset="-120"/>
              </a:rPr>
              <a:t>(</a:t>
            </a:r>
            <a:r>
              <a:rPr lang="zh-TW" altLang="en-US" sz="4900" dirty="0">
                <a:ea typeface="標楷體" panose="03000509000000000000" pitchFamily="65" charset="-120"/>
              </a:rPr>
              <a:t>目檢</a:t>
            </a:r>
            <a:r>
              <a:rPr lang="en-US" altLang="zh-TW" sz="4900" dirty="0">
                <a:ea typeface="標楷體" panose="03000509000000000000" pitchFamily="65" charset="-120"/>
              </a:rPr>
              <a:t>)</a:t>
            </a:r>
            <a:endParaRPr lang="zh-TW" altLang="en-US" dirty="0"/>
          </a:p>
        </p:txBody>
      </p:sp>
      <p:sp>
        <p:nvSpPr>
          <p:cNvPr id="22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143385" y="3269979"/>
            <a:ext cx="132368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81887" y="246446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校正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1494567" y="981321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366" y="1731948"/>
            <a:ext cx="2714400" cy="3165606"/>
          </a:xfrm>
          <a:prstGeom prst="rect">
            <a:avLst/>
          </a:prstGeom>
        </p:spPr>
      </p:pic>
      <p:sp>
        <p:nvSpPr>
          <p:cNvPr id="25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4762742" y="4333122"/>
            <a:ext cx="3930882" cy="293469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內容版面配置區 2">
            <a:extLst>
              <a:ext uri="{FF2B5EF4-FFF2-40B4-BE49-F238E27FC236}">
                <a16:creationId xmlns="" xmlns:a16="http://schemas.microsoft.com/office/drawing/2014/main" id="{80148753-4776-437F-A13C-72E5BDD3E0DA}"/>
              </a:ext>
            </a:extLst>
          </p:cNvPr>
          <p:cNvSpPr txBox="1">
            <a:spLocks/>
          </p:cNvSpPr>
          <p:nvPr/>
        </p:nvSpPr>
        <p:spPr>
          <a:xfrm>
            <a:off x="4699430" y="2818410"/>
            <a:ext cx="5402290" cy="1661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ea typeface="標楷體" panose="03000509000000000000" pitchFamily="65" charset="-120"/>
              </a:rPr>
              <a:t>上一步：回前一視窗</a:t>
            </a:r>
            <a:endParaRPr lang="en-US" altLang="zh-TW" sz="2000" dirty="0">
              <a:ea typeface="標楷體" panose="03000509000000000000" pitchFamily="65" charset="-120"/>
            </a:endParaRPr>
          </a:p>
          <a:p>
            <a:r>
              <a:rPr lang="zh-TW" altLang="en-US" sz="2000" dirty="0">
                <a:ea typeface="標楷體" panose="03000509000000000000" pitchFamily="65" charset="-120"/>
              </a:rPr>
              <a:t>開啟綠燈</a:t>
            </a:r>
            <a:endParaRPr lang="en-US" altLang="zh-TW" sz="2000" dirty="0">
              <a:ea typeface="標楷體" panose="03000509000000000000" pitchFamily="65" charset="-120"/>
            </a:endParaRPr>
          </a:p>
          <a:p>
            <a:r>
              <a:rPr lang="zh-TW" altLang="en-US" sz="2000" dirty="0">
                <a:ea typeface="標楷體" panose="03000509000000000000" pitchFamily="65" charset="-120"/>
              </a:rPr>
              <a:t>下一步：欲調整裝置 </a:t>
            </a:r>
            <a:r>
              <a:rPr lang="en-US" altLang="zh-TW" sz="2000" dirty="0"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ea typeface="標楷體" panose="03000509000000000000" pitchFamily="65" charset="-120"/>
              </a:rPr>
              <a:t>跳下一視窗</a:t>
            </a:r>
            <a:r>
              <a:rPr lang="en-US" altLang="zh-TW" sz="2000" dirty="0">
                <a:ea typeface="標楷體" panose="03000509000000000000" pitchFamily="65" charset="-120"/>
              </a:rPr>
              <a:t>)</a:t>
            </a:r>
            <a:r>
              <a:rPr lang="zh-TW" altLang="en-US" sz="2000" dirty="0">
                <a:ea typeface="標楷體" panose="03000509000000000000" pitchFamily="65" charset="-120"/>
              </a:rPr>
              <a:t> </a:t>
            </a:r>
            <a:endParaRPr lang="en-US" altLang="zh-TW" sz="2000" dirty="0"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000" dirty="0">
                <a:ea typeface="標楷體" panose="03000509000000000000" pitchFamily="65" charset="-120"/>
              </a:rPr>
              <a:t>EX</a:t>
            </a:r>
            <a:r>
              <a:rPr lang="zh-TW" altLang="en-US" sz="2000" dirty="0"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ea typeface="標楷體" panose="03000509000000000000" pitchFamily="65" charset="-120"/>
              </a:rPr>
              <a:t> sunlight-1 </a:t>
            </a:r>
            <a:r>
              <a:rPr lang="zh-TW" altLang="en-US" sz="2000" dirty="0">
                <a:ea typeface="標楷體" panose="03000509000000000000" pitchFamily="65" charset="-120"/>
              </a:rPr>
              <a:t>→  </a:t>
            </a:r>
            <a:r>
              <a:rPr lang="en-US" altLang="zh-TW" sz="2000" dirty="0">
                <a:ea typeface="標楷體" panose="03000509000000000000" pitchFamily="65" charset="-120"/>
              </a:rPr>
              <a:t>sunlight-3</a:t>
            </a: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8866634" y="1049561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081" y="1898589"/>
            <a:ext cx="2714400" cy="317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6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14860" y="-218368"/>
            <a:ext cx="12359185" cy="1310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600" dirty="0">
                <a:ea typeface="標楷體" panose="03000509000000000000" pitchFamily="65" charset="-120"/>
              </a:rPr>
              <a:t>TIME CORRECTION</a:t>
            </a:r>
            <a:r>
              <a:rPr lang="zh-TW" altLang="en-US" sz="4600" dirty="0">
                <a:ea typeface="標楷體" panose="03000509000000000000" pitchFamily="65" charset="-120"/>
              </a:rPr>
              <a:t> </a:t>
            </a:r>
            <a:r>
              <a:rPr lang="en-US" altLang="zh-TW" sz="4600" dirty="0">
                <a:ea typeface="標楷體" panose="03000509000000000000" pitchFamily="65" charset="-120"/>
              </a:rPr>
              <a:t>–</a:t>
            </a:r>
            <a:r>
              <a:rPr lang="zh-TW" altLang="en-US" sz="4600" dirty="0">
                <a:ea typeface="標楷體" panose="03000509000000000000" pitchFamily="65" charset="-120"/>
              </a:rPr>
              <a:t> 多顆燈一起時間校正</a:t>
            </a:r>
            <a:r>
              <a:rPr lang="en-US" altLang="zh-TW" sz="4600" dirty="0">
                <a:ea typeface="標楷體" panose="03000509000000000000" pitchFamily="65" charset="-120"/>
              </a:rPr>
              <a:t>(</a:t>
            </a:r>
            <a:r>
              <a:rPr lang="zh-TW" altLang="en-US" sz="4600" dirty="0">
                <a:ea typeface="標楷體" panose="03000509000000000000" pitchFamily="65" charset="-120"/>
              </a:rPr>
              <a:t>目檢</a:t>
            </a:r>
            <a:r>
              <a:rPr lang="en-US" altLang="zh-TW" sz="4600" dirty="0">
                <a:ea typeface="標楷體" panose="03000509000000000000" pitchFamily="65" charset="-120"/>
              </a:rPr>
              <a:t>)</a:t>
            </a:r>
            <a:endParaRPr lang="zh-TW" altLang="en-US" sz="4600" dirty="0"/>
          </a:p>
        </p:txBody>
      </p:sp>
      <p:sp>
        <p:nvSpPr>
          <p:cNvPr id="5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4971318" y="3269979"/>
            <a:ext cx="132368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81887" y="2464468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1548955" y="1091819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54" y="1996839"/>
            <a:ext cx="2714400" cy="3222443"/>
          </a:xfrm>
          <a:prstGeom prst="rect">
            <a:avLst/>
          </a:prstGeom>
        </p:spPr>
      </p:pic>
      <p:sp>
        <p:nvSpPr>
          <p:cNvPr id="9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143385" y="3269979"/>
            <a:ext cx="132368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4899624" y="2447318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6366692" y="1091819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139" y="2048795"/>
            <a:ext cx="2714400" cy="3118529"/>
          </a:xfrm>
          <a:prstGeom prst="rect">
            <a:avLst/>
          </a:prstGeom>
        </p:spPr>
      </p:pic>
      <p:sp>
        <p:nvSpPr>
          <p:cNvPr id="13" name="語音泡泡: 圓角矩形 30">
            <a:extLst>
              <a:ext uri="{FF2B5EF4-FFF2-40B4-BE49-F238E27FC236}">
                <a16:creationId xmlns="" xmlns:a16="http://schemas.microsoft.com/office/drawing/2014/main" id="{5AB13C33-C72A-4ACD-B9CB-74B96EEA1B42}"/>
              </a:ext>
            </a:extLst>
          </p:cNvPr>
          <p:cNvSpPr/>
          <p:nvPr/>
        </p:nvSpPr>
        <p:spPr>
          <a:xfrm>
            <a:off x="9846883" y="1481051"/>
            <a:ext cx="2245033" cy="1337360"/>
          </a:xfrm>
          <a:prstGeom prst="wedgeRoundRectCallout">
            <a:avLst>
              <a:gd name="adj1" fmla="val -55658"/>
              <a:gd name="adj2" fmla="val 72869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9930974" y="1695804"/>
            <a:ext cx="2065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此處顯示目前裝置及已修改的時間校正值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9625125" y="4069055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完成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結束視窗回到原畫面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="" xmlns:a16="http://schemas.microsoft.com/office/drawing/2014/main" id="{CECDB7F6-7368-424C-BA91-E2F0F3C73169}"/>
              </a:ext>
            </a:extLst>
          </p:cNvPr>
          <p:cNvSpPr/>
          <p:nvPr/>
        </p:nvSpPr>
        <p:spPr>
          <a:xfrm>
            <a:off x="8534321" y="4608479"/>
            <a:ext cx="805218" cy="575917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1197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="" xmlns:a16="http://schemas.microsoft.com/office/drawing/2014/main" id="{49838CF2-0E5F-4848-8CF1-C190E6AC0069}"/>
              </a:ext>
            </a:extLst>
          </p:cNvPr>
          <p:cNvSpPr txBox="1">
            <a:spLocks/>
          </p:cNvSpPr>
          <p:nvPr/>
        </p:nvSpPr>
        <p:spPr>
          <a:xfrm>
            <a:off x="620651" y="24533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+mn-lt"/>
              </a:rPr>
              <a:t>SCHEDULE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排程設置</a:t>
            </a:r>
          </a:p>
        </p:txBody>
      </p:sp>
    </p:spTree>
    <p:extLst>
      <p:ext uri="{BB962C8B-B14F-4D97-AF65-F5344CB8AC3E}">
        <p14:creationId xmlns:p14="http://schemas.microsoft.com/office/powerpoint/2010/main" val="1331531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語音泡泡: 圓角矩形 18">
            <a:extLst>
              <a:ext uri="{FF2B5EF4-FFF2-40B4-BE49-F238E27FC236}">
                <a16:creationId xmlns="" xmlns:a16="http://schemas.microsoft.com/office/drawing/2014/main" id="{25223A33-26A7-4B67-94D5-DE18EC4BE285}"/>
              </a:ext>
            </a:extLst>
          </p:cNvPr>
          <p:cNvSpPr/>
          <p:nvPr/>
        </p:nvSpPr>
        <p:spPr>
          <a:xfrm>
            <a:off x="245660" y="2347298"/>
            <a:ext cx="5303802" cy="4179626"/>
          </a:xfrm>
          <a:prstGeom prst="wedgeRoundRectCallout">
            <a:avLst>
              <a:gd name="adj1" fmla="val 83263"/>
              <a:gd name="adj2" fmla="val -52783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="" xmlns:a16="http://schemas.microsoft.com/office/drawing/2014/main" id="{8A42796B-D9CF-4107-8266-46CD3774C201}"/>
              </a:ext>
            </a:extLst>
          </p:cNvPr>
          <p:cNvSpPr txBox="1">
            <a:spLocks/>
          </p:cNvSpPr>
          <p:nvPr/>
        </p:nvSpPr>
        <p:spPr>
          <a:xfrm>
            <a:off x="534926" y="2911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+mn-lt"/>
              </a:rPr>
              <a:t>SCHEDULE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排程設置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="" xmlns:a16="http://schemas.microsoft.com/office/drawing/2014/main" id="{4C2CA878-C058-4270-9C4B-9F02C8124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90" y="2470012"/>
            <a:ext cx="5110072" cy="4056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 dirty="0">
                <a:solidFill>
                  <a:srgbClr val="C00000"/>
                </a:solidFill>
              </a:rPr>
              <a:t>1.</a:t>
            </a:r>
            <a:r>
              <a:rPr lang="zh-TW" altLang="en-US" sz="3200" dirty="0">
                <a:solidFill>
                  <a:srgbClr val="C00000"/>
                </a:solidFill>
              </a:rPr>
              <a:t>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新增排程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C00000"/>
                </a:solidFill>
              </a:rPr>
              <a:t>2.</a:t>
            </a:r>
            <a:r>
              <a:rPr lang="zh-TW" altLang="en-US" sz="3200" dirty="0">
                <a:solidFill>
                  <a:srgbClr val="C00000"/>
                </a:solidFill>
              </a:rPr>
              <a:t>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選擇群組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C00000"/>
                </a:solidFill>
              </a:rPr>
              <a:t>3.</a:t>
            </a:r>
            <a:r>
              <a:rPr lang="zh-TW" altLang="en-US" sz="3200" dirty="0">
                <a:solidFill>
                  <a:srgbClr val="C00000"/>
                </a:solidFill>
              </a:rPr>
              <a:t>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選擇時段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C00000"/>
                </a:solidFill>
              </a:rPr>
              <a:t>4.</a:t>
            </a:r>
            <a:r>
              <a:rPr lang="zh-TW" altLang="en-US" sz="3200" dirty="0">
                <a:solidFill>
                  <a:srgbClr val="C00000"/>
                </a:solidFill>
              </a:rPr>
              <a:t>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調整模式及強度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C00000"/>
                </a:solidFill>
              </a:rPr>
              <a:t>5.</a:t>
            </a:r>
            <a:r>
              <a:rPr lang="zh-TW" altLang="en-US" sz="3200" dirty="0">
                <a:solidFill>
                  <a:srgbClr val="C00000"/>
                </a:solidFill>
              </a:rPr>
              <a:t> 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寫入排程目檢確認</a:t>
            </a:r>
            <a:endParaRPr lang="en-US" altLang="zh-TW" sz="3200" dirty="0">
              <a:latin typeface="標楷體" pitchFamily="65" charset="-120"/>
              <a:ea typeface="標楷體" pitchFamily="65" charset="-120"/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C00000"/>
                </a:solidFill>
              </a:rPr>
              <a:t>6.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重啟</a:t>
            </a:r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停止排程目檢確認</a:t>
            </a:r>
            <a:endParaRPr lang="en-US" altLang="zh-TW" sz="3200" dirty="0">
              <a:latin typeface="標楷體" pitchFamily="65" charset="-120"/>
              <a:ea typeface="標楷體" pitchFamily="65" charset="-120"/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rgbClr val="C00000"/>
                </a:solidFill>
              </a:rPr>
              <a:t>7.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刪除排程目檢確認</a:t>
            </a:r>
            <a:endParaRPr lang="en-US" altLang="zh-TW" sz="3200" dirty="0">
              <a:latin typeface="標楷體" pitchFamily="65" charset="-120"/>
              <a:ea typeface="標楷體" pitchFamily="65" charset="-120"/>
            </a:endParaRPr>
          </a:p>
          <a:p>
            <a:pPr marL="0" indent="0">
              <a:buNone/>
            </a:pPr>
            <a:endParaRPr lang="en-US" altLang="zh-TW" sz="3200" dirty="0">
              <a:latin typeface="標楷體" pitchFamily="65" charset="-120"/>
              <a:ea typeface="標楷體" pitchFamily="65" charset="-120"/>
            </a:endParaRPr>
          </a:p>
          <a:p>
            <a:pPr marL="0" indent="0">
              <a:buNone/>
            </a:pPr>
            <a:endParaRPr lang="zh-TW" altLang="en-US" sz="3200" dirty="0"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7568032" y="235180"/>
            <a:ext cx="3651953" cy="6471769"/>
            <a:chOff x="7568032" y="235180"/>
            <a:chExt cx="3651953" cy="6471769"/>
          </a:xfrm>
        </p:grpSpPr>
        <p:grpSp>
          <p:nvGrpSpPr>
            <p:cNvPr id="6" name="群組 5"/>
            <p:cNvGrpSpPr/>
            <p:nvPr/>
          </p:nvGrpSpPr>
          <p:grpSpPr>
            <a:xfrm>
              <a:off x="7568032" y="235180"/>
              <a:ext cx="3651953" cy="6471769"/>
              <a:chOff x="6077765" y="206435"/>
              <a:chExt cx="3651953" cy="6471769"/>
            </a:xfrm>
          </p:grpSpPr>
          <p:grpSp>
            <p:nvGrpSpPr>
              <p:cNvPr id="7" name="群組 6"/>
              <p:cNvGrpSpPr/>
              <p:nvPr/>
            </p:nvGrpSpPr>
            <p:grpSpPr>
              <a:xfrm>
                <a:off x="6092350" y="206435"/>
                <a:ext cx="3637368" cy="6471769"/>
                <a:chOff x="1674682" y="0"/>
                <a:chExt cx="5183188" cy="9321013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1912441" y="3108715"/>
                  <a:ext cx="2264446" cy="58338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3015973" y="5184151"/>
                  <a:ext cx="3438766" cy="4640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799" b="77546"/>
                <a:stretch/>
              </p:blipFill>
              <p:spPr>
                <a:xfrm>
                  <a:off x="1674682" y="0"/>
                  <a:ext cx="5181505" cy="171844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1" name="圖片 20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5552" b="56243"/>
                <a:stretch/>
              </p:blipFill>
              <p:spPr>
                <a:xfrm>
                  <a:off x="1676365" y="1667342"/>
                  <a:ext cx="5181505" cy="1676987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22" name="矩形 21"/>
                <p:cNvSpPr/>
                <p:nvPr/>
              </p:nvSpPr>
              <p:spPr>
                <a:xfrm>
                  <a:off x="1855066" y="1387355"/>
                  <a:ext cx="4288033" cy="162588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2354849" y="1596415"/>
                  <a:ext cx="4288033" cy="162588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24" name="圖片 23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550" b="75562"/>
                <a:stretch/>
              </p:blipFill>
              <p:spPr>
                <a:xfrm>
                  <a:off x="2387766" y="1466191"/>
                  <a:ext cx="3755333" cy="943168"/>
                </a:xfrm>
                <a:prstGeom prst="rect">
                  <a:avLst/>
                </a:prstGeom>
              </p:spPr>
            </p:pic>
            <p:pic>
              <p:nvPicPr>
                <p:cNvPr id="25" name="圖片 24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5552" b="-515"/>
                <a:stretch/>
              </p:blipFill>
              <p:spPr>
                <a:xfrm>
                  <a:off x="1676365" y="2415684"/>
                  <a:ext cx="5181505" cy="690532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sp>
            <p:nvSpPr>
              <p:cNvPr id="8" name="矩形 7"/>
              <p:cNvSpPr/>
              <p:nvPr/>
            </p:nvSpPr>
            <p:spPr>
              <a:xfrm>
                <a:off x="6259200" y="3281809"/>
                <a:ext cx="2443366" cy="57396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圓角矩形 8"/>
              <p:cNvSpPr/>
              <p:nvPr/>
            </p:nvSpPr>
            <p:spPr>
              <a:xfrm>
                <a:off x="8115594" y="3183194"/>
                <a:ext cx="559764" cy="516697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8052529" y="3247697"/>
                <a:ext cx="7446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>
                    <a:solidFill>
                      <a:srgbClr val="FFFFFF"/>
                    </a:solidFill>
                    <a:latin typeface="標楷體" pitchFamily="65" charset="-120"/>
                    <a:ea typeface="標楷體" pitchFamily="65" charset="-120"/>
                  </a:rPr>
                  <a:t>停止</a:t>
                </a:r>
              </a:p>
            </p:txBody>
          </p:sp>
          <p:sp>
            <p:nvSpPr>
              <p:cNvPr id="11" name="圓角矩形 10"/>
              <p:cNvSpPr/>
              <p:nvPr/>
            </p:nvSpPr>
            <p:spPr>
              <a:xfrm>
                <a:off x="7239904" y="3167942"/>
                <a:ext cx="608400" cy="547200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7188320" y="3253396"/>
                <a:ext cx="8799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>
                    <a:solidFill>
                      <a:srgbClr val="FFFFFF"/>
                    </a:solidFill>
                    <a:latin typeface="標楷體" pitchFamily="65" charset="-120"/>
                    <a:ea typeface="標楷體" pitchFamily="65" charset="-120"/>
                  </a:rPr>
                  <a:t>重啟</a:t>
                </a:r>
              </a:p>
            </p:txBody>
          </p:sp>
          <p:sp>
            <p:nvSpPr>
              <p:cNvPr id="13" name="圓角矩形 12"/>
              <p:cNvSpPr/>
              <p:nvPr/>
            </p:nvSpPr>
            <p:spPr>
              <a:xfrm>
                <a:off x="6330401" y="3183383"/>
                <a:ext cx="609456" cy="548040"/>
              </a:xfrm>
              <a:prstGeom prst="roundRect">
                <a:avLst/>
              </a:prstGeom>
              <a:solidFill>
                <a:srgbClr val="459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6282772" y="3211157"/>
                <a:ext cx="7552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>
                    <a:solidFill>
                      <a:srgbClr val="FFFFFF"/>
                    </a:solidFill>
                    <a:latin typeface="標楷體" pitchFamily="65" charset="-120"/>
                    <a:ea typeface="標楷體" pitchFamily="65" charset="-120"/>
                  </a:rPr>
                  <a:t>寫入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6077765" y="5565228"/>
                <a:ext cx="3635006" cy="488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8764095" y="990771"/>
              <a:ext cx="1155572" cy="22147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8689227" y="929364"/>
              <a:ext cx="30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</p:grpSp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819" y="6116205"/>
            <a:ext cx="3702166" cy="53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96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="" xmlns:a16="http://schemas.microsoft.com/office/drawing/2014/main" id="{D8E4D9E5-8517-4A98-8BC7-D367DD04314E}"/>
              </a:ext>
            </a:extLst>
          </p:cNvPr>
          <p:cNvSpPr txBox="1">
            <a:spLocks/>
          </p:cNvSpPr>
          <p:nvPr/>
        </p:nvSpPr>
        <p:spPr>
          <a:xfrm>
            <a:off x="1258540" y="25696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+mn-lt"/>
                <a:ea typeface="標楷體" panose="03000509000000000000" pitchFamily="65" charset="-120"/>
              </a:rPr>
              <a:t>DEVICES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裝置設定</a:t>
            </a:r>
          </a:p>
        </p:txBody>
      </p:sp>
    </p:spTree>
    <p:extLst>
      <p:ext uri="{BB962C8B-B14F-4D97-AF65-F5344CB8AC3E}">
        <p14:creationId xmlns:p14="http://schemas.microsoft.com/office/powerpoint/2010/main" val="679033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="" xmlns:a16="http://schemas.microsoft.com/office/drawing/2014/main" id="{31F7553B-FC13-433D-8698-3E45651B39E9}"/>
              </a:ext>
            </a:extLst>
          </p:cNvPr>
          <p:cNvSpPr txBox="1">
            <a:spLocks/>
          </p:cNvSpPr>
          <p:nvPr/>
        </p:nvSpPr>
        <p:spPr>
          <a:xfrm>
            <a:off x="176458" y="-1576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+mn-lt"/>
                <a:ea typeface="標楷體" panose="03000509000000000000" pitchFamily="65" charset="-120"/>
              </a:rPr>
              <a:t>1.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新增排程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="" xmlns:a16="http://schemas.microsoft.com/office/drawing/2014/main" id="{70915514-D1BD-46A0-9CBF-7B9C75C6CFA1}"/>
              </a:ext>
            </a:extLst>
          </p:cNvPr>
          <p:cNvGrpSpPr/>
          <p:nvPr/>
        </p:nvGrpSpPr>
        <p:grpSpPr>
          <a:xfrm>
            <a:off x="1331760" y="1261304"/>
            <a:ext cx="4391965" cy="5305507"/>
            <a:chOff x="1265034" y="1616750"/>
            <a:chExt cx="4092749" cy="4950060"/>
          </a:xfrm>
        </p:grpSpPr>
        <p:grpSp>
          <p:nvGrpSpPr>
            <p:cNvPr id="24" name="群組 23">
              <a:extLst>
                <a:ext uri="{FF2B5EF4-FFF2-40B4-BE49-F238E27FC236}">
                  <a16:creationId xmlns="" xmlns:a16="http://schemas.microsoft.com/office/drawing/2014/main" id="{70FD1AC3-7373-4470-9B61-4E9BFBB8C35B}"/>
                </a:ext>
              </a:extLst>
            </p:cNvPr>
            <p:cNvGrpSpPr/>
            <p:nvPr/>
          </p:nvGrpSpPr>
          <p:grpSpPr>
            <a:xfrm>
              <a:off x="1265034" y="1616750"/>
              <a:ext cx="3220865" cy="4950060"/>
              <a:chOff x="1265034" y="1616750"/>
              <a:chExt cx="3220865" cy="4950060"/>
            </a:xfrm>
          </p:grpSpPr>
          <p:pic>
            <p:nvPicPr>
              <p:cNvPr id="20" name="圖片 19">
                <a:extLst>
                  <a:ext uri="{FF2B5EF4-FFF2-40B4-BE49-F238E27FC236}">
                    <a16:creationId xmlns="" xmlns:a16="http://schemas.microsoft.com/office/drawing/2014/main" id="{848B2B4F-F875-4CDD-B3BA-0E966A3DC9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85" b="8253"/>
              <a:stretch/>
            </p:blipFill>
            <p:spPr>
              <a:xfrm>
                <a:off x="1265034" y="1616750"/>
                <a:ext cx="3179921" cy="495006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1" name="橢圓 20">
                <a:extLst>
                  <a:ext uri="{FF2B5EF4-FFF2-40B4-BE49-F238E27FC236}">
                    <a16:creationId xmlns="" xmlns:a16="http://schemas.microsoft.com/office/drawing/2014/main" id="{0215D8CC-4083-4485-8B34-74FA71778A59}"/>
                  </a:ext>
                </a:extLst>
              </p:cNvPr>
              <p:cNvSpPr/>
              <p:nvPr/>
            </p:nvSpPr>
            <p:spPr>
              <a:xfrm>
                <a:off x="3680681" y="1784304"/>
                <a:ext cx="805218" cy="575917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5" name="箭號: 向右 24">
              <a:extLst>
                <a:ext uri="{FF2B5EF4-FFF2-40B4-BE49-F238E27FC236}">
                  <a16:creationId xmlns="" xmlns:a16="http://schemas.microsoft.com/office/drawing/2014/main" id="{19D863F4-4777-4671-8103-AB9133BA08C9}"/>
                </a:ext>
              </a:extLst>
            </p:cNvPr>
            <p:cNvSpPr/>
            <p:nvPr/>
          </p:nvSpPr>
          <p:spPr>
            <a:xfrm rot="5400000">
              <a:off x="3559258" y="2432849"/>
              <a:ext cx="412662" cy="190142"/>
            </a:xfrm>
            <a:prstGeom prst="rightArrow">
              <a:avLst>
                <a:gd name="adj1" fmla="val 50000"/>
                <a:gd name="adj2" fmla="val 136768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="" xmlns:a16="http://schemas.microsoft.com/office/drawing/2014/main" id="{DA85415B-F338-4E00-819E-EA5F497C6383}"/>
                </a:ext>
              </a:extLst>
            </p:cNvPr>
            <p:cNvSpPr txBox="1"/>
            <p:nvPr/>
          </p:nvSpPr>
          <p:spPr>
            <a:xfrm>
              <a:off x="3634234" y="2688702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按此新增排程</a:t>
              </a:r>
            </a:p>
          </p:txBody>
        </p:sp>
      </p:grpSp>
      <p:sp>
        <p:nvSpPr>
          <p:cNvPr id="32" name="箭號: 向右 31">
            <a:extLst>
              <a:ext uri="{FF2B5EF4-FFF2-40B4-BE49-F238E27FC236}">
                <a16:creationId xmlns="" xmlns:a16="http://schemas.microsoft.com/office/drawing/2014/main" id="{4270024E-562C-4E1F-9FE6-53F8C068E72A}"/>
              </a:ext>
            </a:extLst>
          </p:cNvPr>
          <p:cNvSpPr/>
          <p:nvPr/>
        </p:nvSpPr>
        <p:spPr>
          <a:xfrm>
            <a:off x="5311426" y="3507955"/>
            <a:ext cx="962600" cy="463527"/>
          </a:xfrm>
          <a:prstGeom prst="rightArrow">
            <a:avLst>
              <a:gd name="adj1" fmla="val 50000"/>
              <a:gd name="adj2" fmla="val 97109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83" y="5572124"/>
            <a:ext cx="3399122" cy="374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1332683" y="5531180"/>
            <a:ext cx="3399122" cy="542074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6989177" y="118011"/>
            <a:ext cx="3651953" cy="6471769"/>
            <a:chOff x="6077765" y="206435"/>
            <a:chExt cx="3651953" cy="6471769"/>
          </a:xfrm>
        </p:grpSpPr>
        <p:grpSp>
          <p:nvGrpSpPr>
            <p:cNvPr id="19" name="群組 18"/>
            <p:cNvGrpSpPr/>
            <p:nvPr/>
          </p:nvGrpSpPr>
          <p:grpSpPr>
            <a:xfrm>
              <a:off x="6092350" y="206435"/>
              <a:ext cx="3637368" cy="6471769"/>
              <a:chOff x="1674682" y="0"/>
              <a:chExt cx="5183188" cy="9321013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912441" y="3108715"/>
                <a:ext cx="2264446" cy="5833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3015973" y="5184151"/>
                <a:ext cx="3438766" cy="4640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0" name="圖片 3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9" b="77546"/>
              <a:stretch/>
            </p:blipFill>
            <p:spPr>
              <a:xfrm>
                <a:off x="1674682" y="0"/>
                <a:ext cx="5181505" cy="171844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41" name="圖片 40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552" b="56243"/>
              <a:stretch/>
            </p:blipFill>
            <p:spPr>
              <a:xfrm>
                <a:off x="1676365" y="1667342"/>
                <a:ext cx="5181505" cy="16769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2" name="矩形 41"/>
              <p:cNvSpPr/>
              <p:nvPr/>
            </p:nvSpPr>
            <p:spPr>
              <a:xfrm>
                <a:off x="1855066" y="1387355"/>
                <a:ext cx="4288033" cy="162588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2354849" y="1596415"/>
                <a:ext cx="4288033" cy="162588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4" name="圖片 4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550" b="75562"/>
              <a:stretch/>
            </p:blipFill>
            <p:spPr>
              <a:xfrm>
                <a:off x="2387766" y="1466191"/>
                <a:ext cx="3755333" cy="943168"/>
              </a:xfrm>
              <a:prstGeom prst="rect">
                <a:avLst/>
              </a:prstGeom>
            </p:spPr>
          </p:pic>
          <p:pic>
            <p:nvPicPr>
              <p:cNvPr id="45" name="圖片 4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552" b="-515"/>
              <a:stretch/>
            </p:blipFill>
            <p:spPr>
              <a:xfrm>
                <a:off x="1676365" y="2415684"/>
                <a:ext cx="5181505" cy="69053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23" name="矩形 22"/>
            <p:cNvSpPr/>
            <p:nvPr/>
          </p:nvSpPr>
          <p:spPr>
            <a:xfrm>
              <a:off x="6259200" y="3286523"/>
              <a:ext cx="2443366" cy="5739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115594" y="3183194"/>
              <a:ext cx="559764" cy="516697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8052529" y="3247697"/>
              <a:ext cx="7446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停止</a:t>
              </a:r>
            </a:p>
          </p:txBody>
        </p:sp>
        <p:sp>
          <p:nvSpPr>
            <p:cNvPr id="33" name="圓角矩形 32"/>
            <p:cNvSpPr/>
            <p:nvPr/>
          </p:nvSpPr>
          <p:spPr>
            <a:xfrm>
              <a:off x="7239904" y="3167942"/>
              <a:ext cx="608400" cy="547200"/>
            </a:xfrm>
            <a:prstGeom prst="roundRect">
              <a:avLst/>
            </a:prstGeom>
            <a:ln>
              <a:solidFill>
                <a:srgbClr val="00B05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7188320" y="3253396"/>
              <a:ext cx="8799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重啟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6330401" y="3183383"/>
              <a:ext cx="609456" cy="548040"/>
            </a:xfrm>
            <a:prstGeom prst="roundRect">
              <a:avLst/>
            </a:prstGeom>
            <a:solidFill>
              <a:srgbClr val="459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6282772" y="3211157"/>
              <a:ext cx="7552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寫入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6077765" y="5565228"/>
              <a:ext cx="3635006" cy="48873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" name="橢圓 21">
            <a:extLst>
              <a:ext uri="{FF2B5EF4-FFF2-40B4-BE49-F238E27FC236}">
                <a16:creationId xmlns="" xmlns:a16="http://schemas.microsoft.com/office/drawing/2014/main" id="{359F0029-67D3-446E-9E6C-271EC111485F}"/>
              </a:ext>
            </a:extLst>
          </p:cNvPr>
          <p:cNvSpPr/>
          <p:nvPr/>
        </p:nvSpPr>
        <p:spPr>
          <a:xfrm>
            <a:off x="9777044" y="3105549"/>
            <a:ext cx="864086" cy="617272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="" xmlns:a16="http://schemas.microsoft.com/office/drawing/2014/main" id="{A0FB2F5F-5749-43FE-8232-120173920EF0}"/>
              </a:ext>
            </a:extLst>
          </p:cNvPr>
          <p:cNvSpPr/>
          <p:nvPr/>
        </p:nvSpPr>
        <p:spPr>
          <a:xfrm rot="5400000">
            <a:off x="9657918" y="3891885"/>
            <a:ext cx="442294" cy="204043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="" xmlns:a16="http://schemas.microsoft.com/office/drawing/2014/main" id="{5313EEA0-54BD-4F32-AF27-111AA8053413}"/>
              </a:ext>
            </a:extLst>
          </p:cNvPr>
          <p:cNvSpPr txBox="1"/>
          <p:nvPr/>
        </p:nvSpPr>
        <p:spPr>
          <a:xfrm>
            <a:off x="9981087" y="4009827"/>
            <a:ext cx="2400018" cy="4288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按此進入排程編排</a:t>
            </a:r>
          </a:p>
        </p:txBody>
      </p:sp>
      <p:sp>
        <p:nvSpPr>
          <p:cNvPr id="3" name="矩形 2"/>
          <p:cNvSpPr/>
          <p:nvPr/>
        </p:nvSpPr>
        <p:spPr>
          <a:xfrm>
            <a:off x="8196383" y="869334"/>
            <a:ext cx="1155572" cy="22147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8092905" y="804846"/>
            <a:ext cx="30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83" y="6088468"/>
            <a:ext cx="3399122" cy="486927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013" y="6002745"/>
            <a:ext cx="3624936" cy="5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50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="" xmlns:a16="http://schemas.microsoft.com/office/drawing/2014/main" id="{339CFE6E-6C2A-4B7A-9D85-8073CBA2422F}"/>
              </a:ext>
            </a:extLst>
          </p:cNvPr>
          <p:cNvSpPr txBox="1">
            <a:spLocks/>
          </p:cNvSpPr>
          <p:nvPr/>
        </p:nvSpPr>
        <p:spPr>
          <a:xfrm>
            <a:off x="534926" y="2911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+mn-lt"/>
                <a:ea typeface="標楷體" panose="03000509000000000000" pitchFamily="65" charset="-120"/>
              </a:rPr>
              <a:t>2.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選擇群組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D76F7F14-CE2A-4389-AF4B-FA8B4F41275E}"/>
              </a:ext>
            </a:extLst>
          </p:cNvPr>
          <p:cNvSpPr txBox="1"/>
          <p:nvPr/>
        </p:nvSpPr>
        <p:spPr>
          <a:xfrm>
            <a:off x="8255749" y="151376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選取群組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箭號: 向右 11">
            <a:extLst>
              <a:ext uri="{FF2B5EF4-FFF2-40B4-BE49-F238E27FC236}">
                <a16:creationId xmlns="" xmlns:a16="http://schemas.microsoft.com/office/drawing/2014/main" id="{58FD26A4-6C7D-4B73-A0ED-DB311D68346B}"/>
              </a:ext>
            </a:extLst>
          </p:cNvPr>
          <p:cNvSpPr/>
          <p:nvPr/>
        </p:nvSpPr>
        <p:spPr>
          <a:xfrm>
            <a:off x="7616147" y="1600198"/>
            <a:ext cx="639602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3647428" y="558552"/>
            <a:ext cx="3857625" cy="6195219"/>
            <a:chOff x="3647428" y="558552"/>
            <a:chExt cx="3857625" cy="6195219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972" y="558552"/>
              <a:ext cx="3672615" cy="61952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矩形 4"/>
            <p:cNvSpPr/>
            <p:nvPr/>
          </p:nvSpPr>
          <p:spPr>
            <a:xfrm>
              <a:off x="3714972" y="2074460"/>
              <a:ext cx="2077754" cy="518615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72" b="68181"/>
            <a:stretch/>
          </p:blipFill>
          <p:spPr>
            <a:xfrm>
              <a:off x="3707604" y="2033515"/>
              <a:ext cx="3672615" cy="300252"/>
            </a:xfrm>
            <a:prstGeom prst="rect">
              <a:avLst/>
            </a:prstGeom>
          </p:spPr>
        </p:pic>
        <p:sp>
          <p:nvSpPr>
            <p:cNvPr id="3" name="圓角矩形 2"/>
            <p:cNvSpPr/>
            <p:nvPr/>
          </p:nvSpPr>
          <p:spPr>
            <a:xfrm>
              <a:off x="4762629" y="2436127"/>
              <a:ext cx="740339" cy="19789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5594074" y="2436127"/>
              <a:ext cx="774562" cy="19789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652387" y="2395730"/>
              <a:ext cx="1419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Time: 18:00</a:t>
              </a:r>
              <a:endParaRPr lang="zh-TW" altLang="en-US" sz="12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520251" y="2410221"/>
              <a:ext cx="1419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Step: 7 / 30</a:t>
              </a:r>
              <a:endParaRPr lang="zh-TW" altLang="en-US" sz="1200" dirty="0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="" xmlns:a16="http://schemas.microsoft.com/office/drawing/2014/main" id="{1348137D-6FA8-4DE6-ABA2-EEC7AA25C15B}"/>
                </a:ext>
              </a:extLst>
            </p:cNvPr>
            <p:cNvSpPr/>
            <p:nvPr/>
          </p:nvSpPr>
          <p:spPr>
            <a:xfrm>
              <a:off x="3647428" y="1172699"/>
              <a:ext cx="3857625" cy="893488"/>
            </a:xfrm>
            <a:prstGeom prst="roundRect">
              <a:avLst/>
            </a:prstGeom>
            <a:noFill/>
            <a:ln w="5397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3" t="2299" r="3205" b="94295"/>
            <a:stretch/>
          </p:blipFill>
          <p:spPr>
            <a:xfrm>
              <a:off x="7047461" y="2371240"/>
              <a:ext cx="278166" cy="275438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14927" b="93617"/>
            <a:stretch/>
          </p:blipFill>
          <p:spPr>
            <a:xfrm>
              <a:off x="6014996" y="564188"/>
              <a:ext cx="1288099" cy="395418"/>
            </a:xfrm>
            <a:prstGeom prst="rect">
              <a:avLst/>
            </a:prstGeom>
          </p:spPr>
        </p:pic>
      </p:grp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799" y="6220405"/>
            <a:ext cx="3548827" cy="50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8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語音泡泡: 圓角矩形 12">
            <a:extLst>
              <a:ext uri="{FF2B5EF4-FFF2-40B4-BE49-F238E27FC236}">
                <a16:creationId xmlns="" xmlns:a16="http://schemas.microsoft.com/office/drawing/2014/main" id="{CD068B4F-4CC7-4587-9B2E-7E8C66FE3211}"/>
              </a:ext>
            </a:extLst>
          </p:cNvPr>
          <p:cNvSpPr/>
          <p:nvPr/>
        </p:nvSpPr>
        <p:spPr>
          <a:xfrm>
            <a:off x="534926" y="2702859"/>
            <a:ext cx="5561074" cy="1223682"/>
          </a:xfrm>
          <a:prstGeom prst="wedgeRoundRectCallout">
            <a:avLst>
              <a:gd name="adj1" fmla="val 83144"/>
              <a:gd name="adj2" fmla="val 35124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="" xmlns:a16="http://schemas.microsoft.com/office/drawing/2014/main" id="{E8D189E5-4390-440E-B3C3-F64DD9C347C2}"/>
              </a:ext>
            </a:extLst>
          </p:cNvPr>
          <p:cNvSpPr txBox="1">
            <a:spLocks/>
          </p:cNvSpPr>
          <p:nvPr/>
        </p:nvSpPr>
        <p:spPr>
          <a:xfrm>
            <a:off x="534926" y="2911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+mn-lt"/>
                <a:ea typeface="標楷體" panose="03000509000000000000" pitchFamily="65" charset="-120"/>
              </a:rPr>
              <a:t>3.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選擇時段</a:t>
            </a:r>
          </a:p>
        </p:txBody>
      </p:sp>
      <p:sp>
        <p:nvSpPr>
          <p:cNvPr id="12" name="內容版面配置區 2">
            <a:extLst>
              <a:ext uri="{FF2B5EF4-FFF2-40B4-BE49-F238E27FC236}">
                <a16:creationId xmlns="" xmlns:a16="http://schemas.microsoft.com/office/drawing/2014/main" id="{7D043C18-FB37-4FD5-9BEF-4A727FA8C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13738"/>
            <a:ext cx="5257800" cy="132556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時段以小時為單位，共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小時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拉動欲設時段之圓圈做設定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7960120" y="291189"/>
            <a:ext cx="3857625" cy="6195219"/>
            <a:chOff x="3647428" y="558552"/>
            <a:chExt cx="3857625" cy="619521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972" y="558552"/>
              <a:ext cx="3672615" cy="61952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矩形 7"/>
            <p:cNvSpPr/>
            <p:nvPr/>
          </p:nvSpPr>
          <p:spPr>
            <a:xfrm>
              <a:off x="3714972" y="2074460"/>
              <a:ext cx="2077754" cy="518615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72" b="68181"/>
            <a:stretch/>
          </p:blipFill>
          <p:spPr>
            <a:xfrm>
              <a:off x="3707604" y="2033515"/>
              <a:ext cx="3672615" cy="300252"/>
            </a:xfrm>
            <a:prstGeom prst="rect">
              <a:avLst/>
            </a:prstGeom>
          </p:spPr>
        </p:pic>
        <p:sp>
          <p:nvSpPr>
            <p:cNvPr id="10" name="圓角矩形 9"/>
            <p:cNvSpPr/>
            <p:nvPr/>
          </p:nvSpPr>
          <p:spPr>
            <a:xfrm>
              <a:off x="4762629" y="2436127"/>
              <a:ext cx="740339" cy="19789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5594074" y="2436127"/>
              <a:ext cx="774562" cy="19789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652387" y="2395730"/>
              <a:ext cx="1419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Time: 18:00</a:t>
              </a:r>
              <a:endParaRPr lang="zh-TW" altLang="en-US" sz="120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520251" y="2410221"/>
              <a:ext cx="1419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Step: 7 / 30</a:t>
              </a:r>
              <a:endParaRPr lang="zh-TW" altLang="en-US" sz="1200" dirty="0"/>
            </a:p>
          </p:txBody>
        </p:sp>
        <p:sp>
          <p:nvSpPr>
            <p:cNvPr id="17" name="矩形: 圓角 5">
              <a:extLst>
                <a:ext uri="{FF2B5EF4-FFF2-40B4-BE49-F238E27FC236}">
                  <a16:creationId xmlns="" xmlns:a16="http://schemas.microsoft.com/office/drawing/2014/main" id="{1348137D-6FA8-4DE6-ABA2-EEC7AA25C15B}"/>
                </a:ext>
              </a:extLst>
            </p:cNvPr>
            <p:cNvSpPr/>
            <p:nvPr/>
          </p:nvSpPr>
          <p:spPr>
            <a:xfrm>
              <a:off x="3647428" y="1172699"/>
              <a:ext cx="3857625" cy="893488"/>
            </a:xfrm>
            <a:prstGeom prst="roundRect">
              <a:avLst/>
            </a:prstGeom>
            <a:noFill/>
            <a:ln w="53975"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3" t="2299" r="3205" b="94295"/>
            <a:stretch/>
          </p:blipFill>
          <p:spPr>
            <a:xfrm>
              <a:off x="7047461" y="2371240"/>
              <a:ext cx="278166" cy="275438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14927" b="93617"/>
            <a:stretch/>
          </p:blipFill>
          <p:spPr>
            <a:xfrm>
              <a:off x="6014996" y="564188"/>
              <a:ext cx="1288099" cy="395418"/>
            </a:xfrm>
            <a:prstGeom prst="rect">
              <a:avLst/>
            </a:prstGeom>
          </p:spPr>
        </p:pic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872" y="5944566"/>
            <a:ext cx="3515673" cy="50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46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="" xmlns:a16="http://schemas.microsoft.com/office/drawing/2014/main" id="{972CCA49-723B-4064-9D3D-D8704B08D7E7}"/>
              </a:ext>
            </a:extLst>
          </p:cNvPr>
          <p:cNvSpPr txBox="1">
            <a:spLocks/>
          </p:cNvSpPr>
          <p:nvPr/>
        </p:nvSpPr>
        <p:spPr>
          <a:xfrm>
            <a:off x="534926" y="2911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+mn-lt"/>
                <a:ea typeface="標楷體" panose="03000509000000000000" pitchFamily="65" charset="-120"/>
              </a:rPr>
              <a:t>4.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調整模式及強度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6584606" y="592251"/>
            <a:ext cx="3679983" cy="6195219"/>
            <a:chOff x="3707604" y="558552"/>
            <a:chExt cx="3679983" cy="6195219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972" y="558552"/>
              <a:ext cx="3672615" cy="61952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矩形 11"/>
            <p:cNvSpPr/>
            <p:nvPr/>
          </p:nvSpPr>
          <p:spPr>
            <a:xfrm>
              <a:off x="3714972" y="2074460"/>
              <a:ext cx="2077754" cy="518615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72" b="68181"/>
            <a:stretch/>
          </p:blipFill>
          <p:spPr>
            <a:xfrm>
              <a:off x="3707604" y="2033515"/>
              <a:ext cx="3672615" cy="300252"/>
            </a:xfrm>
            <a:prstGeom prst="rect">
              <a:avLst/>
            </a:prstGeom>
          </p:spPr>
        </p:pic>
        <p:sp>
          <p:nvSpPr>
            <p:cNvPr id="21" name="圓角矩形 20"/>
            <p:cNvSpPr/>
            <p:nvPr/>
          </p:nvSpPr>
          <p:spPr>
            <a:xfrm>
              <a:off x="4762629" y="2436127"/>
              <a:ext cx="740339" cy="19789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5594074" y="2436127"/>
              <a:ext cx="774562" cy="19789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4652387" y="2395730"/>
              <a:ext cx="1419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Time: 18:00</a:t>
              </a:r>
              <a:endParaRPr lang="zh-TW" altLang="en-US" sz="12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5520251" y="2410221"/>
              <a:ext cx="1419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Step: 7 / 30</a:t>
              </a:r>
              <a:endParaRPr lang="zh-TW" altLang="en-US" sz="1200" dirty="0"/>
            </a:p>
          </p:txBody>
        </p:sp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3" t="2299" r="3205" b="94295"/>
            <a:stretch/>
          </p:blipFill>
          <p:spPr>
            <a:xfrm>
              <a:off x="7047461" y="2371240"/>
              <a:ext cx="278166" cy="275438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14927" b="93617"/>
            <a:stretch/>
          </p:blipFill>
          <p:spPr>
            <a:xfrm>
              <a:off x="6014996" y="564188"/>
              <a:ext cx="1288099" cy="395418"/>
            </a:xfrm>
            <a:prstGeom prst="rect">
              <a:avLst/>
            </a:prstGeom>
          </p:spPr>
        </p:pic>
      </p:grpSp>
      <p:grpSp>
        <p:nvGrpSpPr>
          <p:cNvPr id="15" name="群組 14">
            <a:extLst>
              <a:ext uri="{FF2B5EF4-FFF2-40B4-BE49-F238E27FC236}">
                <a16:creationId xmlns="" xmlns:a16="http://schemas.microsoft.com/office/drawing/2014/main" id="{39B04655-E448-4003-9FBC-C4C9C4DEE58E}"/>
              </a:ext>
            </a:extLst>
          </p:cNvPr>
          <p:cNvGrpSpPr/>
          <p:nvPr/>
        </p:nvGrpSpPr>
        <p:grpSpPr>
          <a:xfrm>
            <a:off x="1835967" y="2688247"/>
            <a:ext cx="4688463" cy="400110"/>
            <a:chOff x="5539498" y="761343"/>
            <a:chExt cx="4688463" cy="400110"/>
          </a:xfrm>
        </p:grpSpPr>
        <p:sp>
          <p:nvSpPr>
            <p:cNvPr id="13" name="箭號: 向右 12">
              <a:extLst>
                <a:ext uri="{FF2B5EF4-FFF2-40B4-BE49-F238E27FC236}">
                  <a16:creationId xmlns="" xmlns:a16="http://schemas.microsoft.com/office/drawing/2014/main" id="{3B8555BD-92A5-4126-B5A1-C224DAA77464}"/>
                </a:ext>
              </a:extLst>
            </p:cNvPr>
            <p:cNvSpPr/>
            <p:nvPr/>
          </p:nvSpPr>
          <p:spPr>
            <a:xfrm rot="10800000">
              <a:off x="9827851" y="836086"/>
              <a:ext cx="400110" cy="250624"/>
            </a:xfrm>
            <a:prstGeom prst="rightArrow">
              <a:avLst>
                <a:gd name="adj1" fmla="val 50000"/>
                <a:gd name="adj2" fmla="val 69861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="" xmlns:a16="http://schemas.microsoft.com/office/drawing/2014/main" id="{0D95736F-B097-48D7-BC87-FCD9090DB1DA}"/>
                </a:ext>
              </a:extLst>
            </p:cNvPr>
            <p:cNvSpPr txBox="1"/>
            <p:nvPr/>
          </p:nvSpPr>
          <p:spPr>
            <a:xfrm>
              <a:off x="5539498" y="761343"/>
              <a:ext cx="4288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拉動圓圈後，於此處選擇欲調整模式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="" xmlns:a16="http://schemas.microsoft.com/office/drawing/2014/main" id="{2D035AAB-B67D-4998-8A84-9C5409992AD4}"/>
              </a:ext>
            </a:extLst>
          </p:cNvPr>
          <p:cNvGrpSpPr/>
          <p:nvPr/>
        </p:nvGrpSpPr>
        <p:grpSpPr>
          <a:xfrm>
            <a:off x="6986706" y="3168138"/>
            <a:ext cx="2659489" cy="521724"/>
            <a:chOff x="6545359" y="604445"/>
            <a:chExt cx="2659489" cy="521724"/>
          </a:xfrm>
        </p:grpSpPr>
        <p:sp>
          <p:nvSpPr>
            <p:cNvPr id="17" name="箭號: 向右 16">
              <a:extLst>
                <a:ext uri="{FF2B5EF4-FFF2-40B4-BE49-F238E27FC236}">
                  <a16:creationId xmlns="" xmlns:a16="http://schemas.microsoft.com/office/drawing/2014/main" id="{F4118D74-9CA6-484E-84E4-9DB4FCE21670}"/>
                </a:ext>
              </a:extLst>
            </p:cNvPr>
            <p:cNvSpPr/>
            <p:nvPr/>
          </p:nvSpPr>
          <p:spPr>
            <a:xfrm rot="16200000">
              <a:off x="6470616" y="800802"/>
              <a:ext cx="400110" cy="250624"/>
            </a:xfrm>
            <a:prstGeom prst="rightArrow">
              <a:avLst>
                <a:gd name="adj1" fmla="val 50000"/>
                <a:gd name="adj2" fmla="val 69861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="" xmlns:a16="http://schemas.microsoft.com/office/drawing/2014/main" id="{26A35D9A-0B1B-4111-B194-CA01A28305D4}"/>
                </a:ext>
              </a:extLst>
            </p:cNvPr>
            <p:cNvSpPr txBox="1"/>
            <p:nvPr/>
          </p:nvSpPr>
          <p:spPr>
            <a:xfrm>
              <a:off x="6711858" y="604445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拉動圓圈以調整強度</a:t>
              </a:r>
            </a:p>
          </p:txBody>
        </p:sp>
      </p:grpSp>
      <p:pic>
        <p:nvPicPr>
          <p:cNvPr id="28" name="圖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23" y="6300543"/>
            <a:ext cx="3515673" cy="50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39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="" xmlns:a16="http://schemas.microsoft.com/office/drawing/2014/main" id="{ED1B78B6-4DCE-4A96-8A63-AD07578FFBEC}"/>
              </a:ext>
            </a:extLst>
          </p:cNvPr>
          <p:cNvSpPr txBox="1">
            <a:spLocks/>
          </p:cNvSpPr>
          <p:nvPr/>
        </p:nvSpPr>
        <p:spPr>
          <a:xfrm>
            <a:off x="261973" y="-3806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+mn-lt"/>
                <a:ea typeface="標楷體" panose="03000509000000000000" pitchFamily="65" charset="-120"/>
              </a:rPr>
              <a:t>排程顯示功能</a:t>
            </a:r>
          </a:p>
        </p:txBody>
      </p:sp>
      <p:sp>
        <p:nvSpPr>
          <p:cNvPr id="34" name="內容版面配置區 2">
            <a:extLst>
              <a:ext uri="{FF2B5EF4-FFF2-40B4-BE49-F238E27FC236}">
                <a16:creationId xmlns="" xmlns:a16="http://schemas.microsoft.com/office/drawing/2014/main" id="{A2BFCC28-836A-470F-91D2-46C0F60CD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3230" y="6522377"/>
            <a:ext cx="4259893" cy="436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點取此鍵排程圖可以全屏顯示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"/>
          <a:stretch/>
        </p:blipFill>
        <p:spPr>
          <a:xfrm>
            <a:off x="4591185" y="3077470"/>
            <a:ext cx="6465177" cy="3395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群組 7"/>
          <p:cNvGrpSpPr/>
          <p:nvPr/>
        </p:nvGrpSpPr>
        <p:grpSpPr>
          <a:xfrm>
            <a:off x="346433" y="599622"/>
            <a:ext cx="3679983" cy="6195219"/>
            <a:chOff x="3707604" y="558552"/>
            <a:chExt cx="3679983" cy="6195219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972" y="558552"/>
              <a:ext cx="3672615" cy="61952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矩形 10"/>
            <p:cNvSpPr/>
            <p:nvPr/>
          </p:nvSpPr>
          <p:spPr>
            <a:xfrm>
              <a:off x="3714972" y="2074460"/>
              <a:ext cx="2077754" cy="518615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72" b="68181"/>
            <a:stretch/>
          </p:blipFill>
          <p:spPr>
            <a:xfrm>
              <a:off x="3707604" y="2033515"/>
              <a:ext cx="3672615" cy="300252"/>
            </a:xfrm>
            <a:prstGeom prst="rect">
              <a:avLst/>
            </a:prstGeom>
          </p:spPr>
        </p:pic>
        <p:sp>
          <p:nvSpPr>
            <p:cNvPr id="13" name="圓角矩形 12"/>
            <p:cNvSpPr/>
            <p:nvPr/>
          </p:nvSpPr>
          <p:spPr>
            <a:xfrm>
              <a:off x="4762629" y="2436127"/>
              <a:ext cx="740339" cy="19789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5594074" y="2436127"/>
              <a:ext cx="774562" cy="19789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652387" y="2395730"/>
              <a:ext cx="1419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Time: 18:00</a:t>
              </a:r>
              <a:endParaRPr lang="zh-TW" altLang="en-US" sz="12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5520251" y="2410221"/>
              <a:ext cx="1419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Step: 7 / 30</a:t>
              </a:r>
              <a:endParaRPr lang="zh-TW" altLang="en-US" sz="1200" dirty="0"/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3" t="2299" r="3205" b="94295"/>
            <a:stretch/>
          </p:blipFill>
          <p:spPr>
            <a:xfrm>
              <a:off x="7047461" y="2371240"/>
              <a:ext cx="278166" cy="275438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14927" b="93617"/>
            <a:stretch/>
          </p:blipFill>
          <p:spPr>
            <a:xfrm>
              <a:off x="6014996" y="564188"/>
              <a:ext cx="1288099" cy="395418"/>
            </a:xfrm>
            <a:prstGeom prst="rect">
              <a:avLst/>
            </a:prstGeom>
          </p:spPr>
        </p:pic>
      </p:grpSp>
      <p:sp>
        <p:nvSpPr>
          <p:cNvPr id="36" name="箭號: 彎曲 35">
            <a:extLst>
              <a:ext uri="{FF2B5EF4-FFF2-40B4-BE49-F238E27FC236}">
                <a16:creationId xmlns="" xmlns:a16="http://schemas.microsoft.com/office/drawing/2014/main" id="{CD5366DF-E316-45A5-92E4-6E338BC588A0}"/>
              </a:ext>
            </a:extLst>
          </p:cNvPr>
          <p:cNvSpPr/>
          <p:nvPr/>
        </p:nvSpPr>
        <p:spPr>
          <a:xfrm rot="5400000">
            <a:off x="4258605" y="2399344"/>
            <a:ext cx="665160" cy="691092"/>
          </a:xfrm>
          <a:prstGeom prst="bentArrow">
            <a:avLst>
              <a:gd name="adj1" fmla="val 21940"/>
              <a:gd name="adj2" fmla="val 25000"/>
              <a:gd name="adj3" fmla="val 50000"/>
              <a:gd name="adj4" fmla="val 5000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="" xmlns:a16="http://schemas.microsoft.com/office/drawing/2014/main" id="{58284B8D-268C-421B-BA04-BA774CF6B5BA}"/>
              </a:ext>
            </a:extLst>
          </p:cNvPr>
          <p:cNvSpPr/>
          <p:nvPr/>
        </p:nvSpPr>
        <p:spPr>
          <a:xfrm>
            <a:off x="3498935" y="2224711"/>
            <a:ext cx="652876" cy="617272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57" y="6250390"/>
            <a:ext cx="3641727" cy="5216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91185" y="3089345"/>
            <a:ext cx="1607734" cy="1530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730100" y="3177748"/>
            <a:ext cx="4866717" cy="53135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73" y="3268606"/>
            <a:ext cx="320992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176" y="3323835"/>
            <a:ext cx="1604663" cy="318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971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49428"/>
            <a:ext cx="10515600" cy="981761"/>
          </a:xfrm>
        </p:spPr>
        <p:txBody>
          <a:bodyPr/>
          <a:lstStyle/>
          <a:p>
            <a:r>
              <a:rPr lang="en-US" altLang="zh-TW" dirty="0"/>
              <a:t>5.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排程目檢確認</a:t>
            </a:r>
          </a:p>
        </p:txBody>
      </p:sp>
      <p:sp>
        <p:nvSpPr>
          <p:cNvPr id="6" name="語音泡泡: 圓角矩形 12">
            <a:extLst>
              <a:ext uri="{FF2B5EF4-FFF2-40B4-BE49-F238E27FC236}">
                <a16:creationId xmlns="" xmlns:a16="http://schemas.microsoft.com/office/drawing/2014/main" id="{CD068B4F-4CC7-4587-9B2E-7E8C66FE3211}"/>
              </a:ext>
            </a:extLst>
          </p:cNvPr>
          <p:cNvSpPr/>
          <p:nvPr/>
        </p:nvSpPr>
        <p:spPr>
          <a:xfrm>
            <a:off x="173421" y="1395686"/>
            <a:ext cx="5561074" cy="2514266"/>
          </a:xfrm>
          <a:prstGeom prst="wedgeRoundRectCallout">
            <a:avLst>
              <a:gd name="adj1" fmla="val 48036"/>
              <a:gd name="adj2" fmla="val 108954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="" xmlns:a16="http://schemas.microsoft.com/office/drawing/2014/main" id="{7D043C18-FB37-4FD5-9BEF-4A727FA8C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526" y="1551871"/>
            <a:ext cx="5257800" cy="2326549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寫入：寫入設定的排程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已點選的群組轉為綠色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重啟：重新啟動已寫入的排程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已點選的群組轉為綠色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停止：停止已寫入的排程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已點選的群組轉為紅色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6066439" y="149400"/>
            <a:ext cx="3651953" cy="6471769"/>
            <a:chOff x="7568032" y="235180"/>
            <a:chExt cx="3651953" cy="6471769"/>
          </a:xfrm>
        </p:grpSpPr>
        <p:grpSp>
          <p:nvGrpSpPr>
            <p:cNvPr id="29" name="群組 28"/>
            <p:cNvGrpSpPr/>
            <p:nvPr/>
          </p:nvGrpSpPr>
          <p:grpSpPr>
            <a:xfrm>
              <a:off x="7568032" y="235180"/>
              <a:ext cx="3651953" cy="6471769"/>
              <a:chOff x="6077765" y="206435"/>
              <a:chExt cx="3651953" cy="6471769"/>
            </a:xfrm>
          </p:grpSpPr>
          <p:grpSp>
            <p:nvGrpSpPr>
              <p:cNvPr id="36" name="群組 35"/>
              <p:cNvGrpSpPr/>
              <p:nvPr/>
            </p:nvGrpSpPr>
            <p:grpSpPr>
              <a:xfrm>
                <a:off x="6092350" y="206435"/>
                <a:ext cx="3637368" cy="6471769"/>
                <a:chOff x="1674682" y="0"/>
                <a:chExt cx="5183188" cy="9321013"/>
              </a:xfrm>
            </p:grpSpPr>
            <p:sp>
              <p:nvSpPr>
                <p:cNvPr id="45" name="矩形 44"/>
                <p:cNvSpPr/>
                <p:nvPr/>
              </p:nvSpPr>
              <p:spPr>
                <a:xfrm>
                  <a:off x="1912441" y="3108715"/>
                  <a:ext cx="2264446" cy="58338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>
                  <a:off x="3015973" y="5184151"/>
                  <a:ext cx="3438766" cy="4640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47" name="圖片 46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799" b="77546"/>
                <a:stretch/>
              </p:blipFill>
              <p:spPr>
                <a:xfrm>
                  <a:off x="1674682" y="0"/>
                  <a:ext cx="5181505" cy="171844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48" name="圖片 47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5552" b="56243"/>
                <a:stretch/>
              </p:blipFill>
              <p:spPr>
                <a:xfrm>
                  <a:off x="1676365" y="1667342"/>
                  <a:ext cx="5181505" cy="1676987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49" name="矩形 48"/>
                <p:cNvSpPr/>
                <p:nvPr/>
              </p:nvSpPr>
              <p:spPr>
                <a:xfrm>
                  <a:off x="1855066" y="1387355"/>
                  <a:ext cx="4288033" cy="162588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0" name="矩形 49"/>
                <p:cNvSpPr/>
                <p:nvPr/>
              </p:nvSpPr>
              <p:spPr>
                <a:xfrm>
                  <a:off x="2354849" y="1596415"/>
                  <a:ext cx="4288033" cy="162588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51" name="圖片 5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550" b="75562"/>
                <a:stretch/>
              </p:blipFill>
              <p:spPr>
                <a:xfrm>
                  <a:off x="2387766" y="1466191"/>
                  <a:ext cx="3755333" cy="943168"/>
                </a:xfrm>
                <a:prstGeom prst="rect">
                  <a:avLst/>
                </a:prstGeom>
              </p:spPr>
            </p:pic>
            <p:pic>
              <p:nvPicPr>
                <p:cNvPr id="52" name="圖片 51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5552" b="-515"/>
                <a:stretch/>
              </p:blipFill>
              <p:spPr>
                <a:xfrm>
                  <a:off x="1676365" y="2415684"/>
                  <a:ext cx="5181505" cy="690532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sp>
            <p:nvSpPr>
              <p:cNvPr id="37" name="矩形 36"/>
              <p:cNvSpPr/>
              <p:nvPr/>
            </p:nvSpPr>
            <p:spPr>
              <a:xfrm>
                <a:off x="6259200" y="3231931"/>
                <a:ext cx="2443366" cy="57396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圓角矩形 37"/>
              <p:cNvSpPr/>
              <p:nvPr/>
            </p:nvSpPr>
            <p:spPr>
              <a:xfrm>
                <a:off x="8115594" y="3183194"/>
                <a:ext cx="559764" cy="516697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>
                <a:off x="8052529" y="3247697"/>
                <a:ext cx="7446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>
                    <a:solidFill>
                      <a:srgbClr val="FFFFFF"/>
                    </a:solidFill>
                    <a:latin typeface="標楷體" pitchFamily="65" charset="-120"/>
                    <a:ea typeface="標楷體" pitchFamily="65" charset="-120"/>
                  </a:rPr>
                  <a:t>停止</a:t>
                </a:r>
              </a:p>
            </p:txBody>
          </p:sp>
          <p:sp>
            <p:nvSpPr>
              <p:cNvPr id="40" name="圓角矩形 39"/>
              <p:cNvSpPr/>
              <p:nvPr/>
            </p:nvSpPr>
            <p:spPr>
              <a:xfrm>
                <a:off x="7239904" y="3167942"/>
                <a:ext cx="608400" cy="547200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>
                <a:off x="7188320" y="3253396"/>
                <a:ext cx="8799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>
                    <a:solidFill>
                      <a:srgbClr val="FFFFFF"/>
                    </a:solidFill>
                    <a:latin typeface="標楷體" pitchFamily="65" charset="-120"/>
                    <a:ea typeface="標楷體" pitchFamily="65" charset="-120"/>
                  </a:rPr>
                  <a:t>重啟</a:t>
                </a:r>
              </a:p>
            </p:txBody>
          </p:sp>
          <p:sp>
            <p:nvSpPr>
              <p:cNvPr id="42" name="圓角矩形 41"/>
              <p:cNvSpPr/>
              <p:nvPr/>
            </p:nvSpPr>
            <p:spPr>
              <a:xfrm>
                <a:off x="6330401" y="3183383"/>
                <a:ext cx="609456" cy="548040"/>
              </a:xfrm>
              <a:prstGeom prst="roundRect">
                <a:avLst/>
              </a:prstGeom>
              <a:solidFill>
                <a:srgbClr val="459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文字方塊 42"/>
              <p:cNvSpPr txBox="1"/>
              <p:nvPr/>
            </p:nvSpPr>
            <p:spPr>
              <a:xfrm>
                <a:off x="6282772" y="3211157"/>
                <a:ext cx="7552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>
                    <a:solidFill>
                      <a:srgbClr val="FFFFFF"/>
                    </a:solidFill>
                    <a:latin typeface="標楷體" pitchFamily="65" charset="-120"/>
                    <a:ea typeface="標楷體" pitchFamily="65" charset="-120"/>
                  </a:rPr>
                  <a:t>寫入</a:t>
                </a: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6077765" y="5565228"/>
                <a:ext cx="3635006" cy="488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8779861" y="990771"/>
              <a:ext cx="1155572" cy="22147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8689227" y="929364"/>
              <a:ext cx="30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</p:grpSp>
      <p:sp>
        <p:nvSpPr>
          <p:cNvPr id="53" name="矩形: 圓角 5">
            <a:extLst>
              <a:ext uri="{FF2B5EF4-FFF2-40B4-BE49-F238E27FC236}">
                <a16:creationId xmlns="" xmlns:a16="http://schemas.microsoft.com/office/drawing/2014/main" id="{1348137D-6FA8-4DE6-ABA2-EEC7AA25C15B}"/>
              </a:ext>
            </a:extLst>
          </p:cNvPr>
          <p:cNvSpPr/>
          <p:nvPr/>
        </p:nvSpPr>
        <p:spPr>
          <a:xfrm>
            <a:off x="6358236" y="1165618"/>
            <a:ext cx="2968919" cy="629514"/>
          </a:xfrm>
          <a:prstGeom prst="roundRect">
            <a:avLst/>
          </a:prstGeom>
          <a:noFill/>
          <a:ln w="5397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4725661" y="2712901"/>
            <a:ext cx="279478" cy="237013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圓角矩形 53"/>
          <p:cNvSpPr/>
          <p:nvPr/>
        </p:nvSpPr>
        <p:spPr>
          <a:xfrm>
            <a:off x="4682728" y="1961369"/>
            <a:ext cx="279478" cy="237013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圓角矩形 54"/>
          <p:cNvSpPr/>
          <p:nvPr/>
        </p:nvSpPr>
        <p:spPr>
          <a:xfrm>
            <a:off x="4725661" y="3498935"/>
            <a:ext cx="279478" cy="23701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662660" y="1887989"/>
            <a:ext cx="236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4736230" y="2639497"/>
            <a:ext cx="236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4713904" y="3433662"/>
            <a:ext cx="236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pic>
        <p:nvPicPr>
          <p:cNvPr id="58" name="圖片 5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0"/>
          <a:stretch/>
        </p:blipFill>
        <p:spPr>
          <a:xfrm>
            <a:off x="6087687" y="6118167"/>
            <a:ext cx="3638158" cy="4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071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838200" y="49428"/>
            <a:ext cx="10515600" cy="981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5.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寫入排程目檢確認</a:t>
            </a:r>
          </a:p>
        </p:txBody>
      </p:sp>
      <p:sp>
        <p:nvSpPr>
          <p:cNvPr id="5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5269534" y="3636843"/>
            <a:ext cx="189013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5436611" y="2870775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寫入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7525694" y="1185803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815" y="1885922"/>
            <a:ext cx="3228123" cy="3714119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1244537" y="840297"/>
            <a:ext cx="3651953" cy="5965807"/>
            <a:chOff x="6077765" y="206435"/>
            <a:chExt cx="3651953" cy="6471769"/>
          </a:xfrm>
        </p:grpSpPr>
        <p:grpSp>
          <p:nvGrpSpPr>
            <p:cNvPr id="18" name="群組 17"/>
            <p:cNvGrpSpPr/>
            <p:nvPr/>
          </p:nvGrpSpPr>
          <p:grpSpPr>
            <a:xfrm>
              <a:off x="6092350" y="206435"/>
              <a:ext cx="3637368" cy="6471769"/>
              <a:chOff x="1674682" y="0"/>
              <a:chExt cx="5183188" cy="9321013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912441" y="3108715"/>
                <a:ext cx="2264446" cy="5833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3015973" y="5184151"/>
                <a:ext cx="3438766" cy="4640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9" name="圖片 2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9" b="77546"/>
              <a:stretch/>
            </p:blipFill>
            <p:spPr>
              <a:xfrm>
                <a:off x="1674682" y="0"/>
                <a:ext cx="5181505" cy="171844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552" b="56243"/>
              <a:stretch/>
            </p:blipFill>
            <p:spPr>
              <a:xfrm>
                <a:off x="1676365" y="1667342"/>
                <a:ext cx="5181505" cy="16769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1" name="矩形 30"/>
              <p:cNvSpPr/>
              <p:nvPr/>
            </p:nvSpPr>
            <p:spPr>
              <a:xfrm>
                <a:off x="1855066" y="1387355"/>
                <a:ext cx="4288033" cy="162588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354849" y="1596415"/>
                <a:ext cx="4288033" cy="162588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3" name="圖片 3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550" b="75562"/>
              <a:stretch/>
            </p:blipFill>
            <p:spPr>
              <a:xfrm>
                <a:off x="2387766" y="1466191"/>
                <a:ext cx="3755333" cy="943168"/>
              </a:xfrm>
              <a:prstGeom prst="rect">
                <a:avLst/>
              </a:prstGeom>
            </p:spPr>
          </p:pic>
          <p:pic>
            <p:nvPicPr>
              <p:cNvPr id="34" name="圖片 3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552" b="-515"/>
              <a:stretch/>
            </p:blipFill>
            <p:spPr>
              <a:xfrm>
                <a:off x="1676365" y="2415684"/>
                <a:ext cx="5181505" cy="69053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9" name="矩形 18"/>
            <p:cNvSpPr/>
            <p:nvPr/>
          </p:nvSpPr>
          <p:spPr>
            <a:xfrm>
              <a:off x="6259200" y="3258985"/>
              <a:ext cx="2443366" cy="5739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8115594" y="3183194"/>
              <a:ext cx="559764" cy="516697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8052529" y="3247697"/>
              <a:ext cx="7446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停止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7239904" y="3167942"/>
              <a:ext cx="608400" cy="547200"/>
            </a:xfrm>
            <a:prstGeom prst="roundRect">
              <a:avLst/>
            </a:prstGeom>
            <a:ln>
              <a:solidFill>
                <a:srgbClr val="00B05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188320" y="3253396"/>
              <a:ext cx="8799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重啟</a:t>
              </a:r>
            </a:p>
          </p:txBody>
        </p:sp>
        <p:sp>
          <p:nvSpPr>
            <p:cNvPr id="24" name="圓角矩形 23"/>
            <p:cNvSpPr/>
            <p:nvPr/>
          </p:nvSpPr>
          <p:spPr>
            <a:xfrm>
              <a:off x="6330401" y="3183383"/>
              <a:ext cx="609456" cy="548040"/>
            </a:xfrm>
            <a:prstGeom prst="roundRect">
              <a:avLst/>
            </a:prstGeom>
            <a:solidFill>
              <a:srgbClr val="459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6282772" y="3211157"/>
              <a:ext cx="7552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寫入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6077765" y="5565228"/>
              <a:ext cx="3635006" cy="48873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5" name="Picture 3" descr="C:\Users\wu\Desktop\60874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12" b="55543"/>
          <a:stretch/>
        </p:blipFill>
        <p:spPr bwMode="auto">
          <a:xfrm>
            <a:off x="1244538" y="2357513"/>
            <a:ext cx="3635006" cy="119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2443311" y="1524472"/>
            <a:ext cx="1155572" cy="22147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2381696" y="1450541"/>
            <a:ext cx="30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57" name="圖片 5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9"/>
          <a:stretch/>
        </p:blipFill>
        <p:spPr>
          <a:xfrm>
            <a:off x="1276069" y="6325985"/>
            <a:ext cx="3532831" cy="4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77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838200" y="49428"/>
            <a:ext cx="10515600" cy="981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5.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寫入排程目檢確認</a:t>
            </a:r>
          </a:p>
        </p:txBody>
      </p:sp>
      <p:sp>
        <p:nvSpPr>
          <p:cNvPr id="5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256575" y="3843141"/>
            <a:ext cx="189013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256575" y="3072839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2339545" y="1204329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261" y="2169410"/>
            <a:ext cx="3193226" cy="3669477"/>
          </a:xfrm>
          <a:prstGeom prst="rect">
            <a:avLst/>
          </a:prstGeom>
        </p:spPr>
      </p:pic>
      <p:sp>
        <p:nvSpPr>
          <p:cNvPr id="9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5690658" y="3901388"/>
            <a:ext cx="189013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5786193" y="3153270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7678095" y="1204329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617" y="2222792"/>
            <a:ext cx="3146772" cy="36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97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256575" y="3843141"/>
            <a:ext cx="189013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256575" y="3072839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838200" y="49428"/>
            <a:ext cx="10515600" cy="981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5.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寫入排程目檢確認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2146706" y="1204329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706" y="2104139"/>
            <a:ext cx="3287941" cy="37829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5367023" y="4545126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完成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結束視窗回到原畫面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="" xmlns:a16="http://schemas.microsoft.com/office/drawing/2014/main" id="{CECDB7F6-7368-424C-BA91-E2F0F3C73169}"/>
              </a:ext>
            </a:extLst>
          </p:cNvPr>
          <p:cNvSpPr/>
          <p:nvPr/>
        </p:nvSpPr>
        <p:spPr>
          <a:xfrm>
            <a:off x="4276219" y="5084550"/>
            <a:ext cx="805218" cy="575917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951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838200" y="49428"/>
            <a:ext cx="10515600" cy="981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6.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重啟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停止排程目檢確認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4749388" y="248984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重啟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" name="箭號: 向右 19">
            <a:extLst>
              <a:ext uri="{FF2B5EF4-FFF2-40B4-BE49-F238E27FC236}">
                <a16:creationId xmlns="" xmlns:a16="http://schemas.microsoft.com/office/drawing/2014/main" id="{1B76CC13-DD30-4638-A5E5-C1D7FA5554B1}"/>
              </a:ext>
            </a:extLst>
          </p:cNvPr>
          <p:cNvSpPr/>
          <p:nvPr/>
        </p:nvSpPr>
        <p:spPr>
          <a:xfrm>
            <a:off x="4954346" y="3171335"/>
            <a:ext cx="743588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7" name="群組 36"/>
          <p:cNvGrpSpPr/>
          <p:nvPr/>
        </p:nvGrpSpPr>
        <p:grpSpPr>
          <a:xfrm>
            <a:off x="1098980" y="854093"/>
            <a:ext cx="3637368" cy="5965807"/>
            <a:chOff x="6092350" y="206435"/>
            <a:chExt cx="3637368" cy="6471769"/>
          </a:xfrm>
        </p:grpSpPr>
        <p:grpSp>
          <p:nvGrpSpPr>
            <p:cNvPr id="38" name="群組 37"/>
            <p:cNvGrpSpPr/>
            <p:nvPr/>
          </p:nvGrpSpPr>
          <p:grpSpPr>
            <a:xfrm>
              <a:off x="6092350" y="206435"/>
              <a:ext cx="3637368" cy="6471769"/>
              <a:chOff x="1674682" y="0"/>
              <a:chExt cx="5183188" cy="9321013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1912441" y="3108715"/>
                <a:ext cx="2264446" cy="5833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3015973" y="5184151"/>
                <a:ext cx="3438766" cy="4640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9" name="圖片 4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9" b="77546"/>
              <a:stretch/>
            </p:blipFill>
            <p:spPr>
              <a:xfrm>
                <a:off x="1674682" y="0"/>
                <a:ext cx="5181505" cy="171844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0" name="圖片 4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552" b="56243"/>
              <a:stretch/>
            </p:blipFill>
            <p:spPr>
              <a:xfrm>
                <a:off x="1676365" y="1667342"/>
                <a:ext cx="5181505" cy="16769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51" name="矩形 50"/>
              <p:cNvSpPr/>
              <p:nvPr/>
            </p:nvSpPr>
            <p:spPr>
              <a:xfrm>
                <a:off x="1855066" y="1387355"/>
                <a:ext cx="4288033" cy="162588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2354849" y="1596415"/>
                <a:ext cx="4288033" cy="162588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53" name="圖片 5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550" b="75562"/>
              <a:stretch/>
            </p:blipFill>
            <p:spPr>
              <a:xfrm>
                <a:off x="2387766" y="1466191"/>
                <a:ext cx="3755333" cy="943168"/>
              </a:xfrm>
              <a:prstGeom prst="rect">
                <a:avLst/>
              </a:prstGeom>
            </p:spPr>
          </p:pic>
          <p:pic>
            <p:nvPicPr>
              <p:cNvPr id="54" name="圖片 5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552" b="-515"/>
              <a:stretch/>
            </p:blipFill>
            <p:spPr>
              <a:xfrm>
                <a:off x="1676365" y="2415684"/>
                <a:ext cx="5181505" cy="69053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39" name="矩形 38"/>
            <p:cNvSpPr/>
            <p:nvPr/>
          </p:nvSpPr>
          <p:spPr>
            <a:xfrm>
              <a:off x="6259200" y="3231931"/>
              <a:ext cx="2443366" cy="5739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8115594" y="3183194"/>
              <a:ext cx="559764" cy="516697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8052529" y="3247697"/>
              <a:ext cx="7446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停止</a:t>
              </a:r>
            </a:p>
          </p:txBody>
        </p:sp>
        <p:sp>
          <p:nvSpPr>
            <p:cNvPr id="42" name="圓角矩形 41"/>
            <p:cNvSpPr/>
            <p:nvPr/>
          </p:nvSpPr>
          <p:spPr>
            <a:xfrm>
              <a:off x="7239904" y="3167942"/>
              <a:ext cx="608400" cy="547200"/>
            </a:xfrm>
            <a:prstGeom prst="roundRect">
              <a:avLst/>
            </a:prstGeom>
            <a:ln>
              <a:solidFill>
                <a:srgbClr val="00B05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7188320" y="3253396"/>
              <a:ext cx="8799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重啟</a:t>
              </a:r>
            </a:p>
          </p:txBody>
        </p:sp>
        <p:sp>
          <p:nvSpPr>
            <p:cNvPr id="44" name="圓角矩形 43"/>
            <p:cNvSpPr/>
            <p:nvPr/>
          </p:nvSpPr>
          <p:spPr>
            <a:xfrm>
              <a:off x="6330401" y="3183383"/>
              <a:ext cx="609456" cy="548040"/>
            </a:xfrm>
            <a:prstGeom prst="roundRect">
              <a:avLst/>
            </a:prstGeom>
            <a:solidFill>
              <a:srgbClr val="459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6282772" y="3211157"/>
              <a:ext cx="7552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寫入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6106607" y="5565228"/>
              <a:ext cx="3606164" cy="42607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5" name="Picture 3" descr="C:\Users\wu\Desktop\6087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12" b="55543"/>
          <a:stretch/>
        </p:blipFill>
        <p:spPr bwMode="auto">
          <a:xfrm>
            <a:off x="1084396" y="2379622"/>
            <a:ext cx="3635006" cy="119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矩形 55"/>
          <p:cNvSpPr/>
          <p:nvPr/>
        </p:nvSpPr>
        <p:spPr>
          <a:xfrm>
            <a:off x="2283169" y="1546581"/>
            <a:ext cx="1155572" cy="22147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2221554" y="1472650"/>
            <a:ext cx="30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4913626" y="5665254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停止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9" name="箭號: 向右 19">
            <a:extLst>
              <a:ext uri="{FF2B5EF4-FFF2-40B4-BE49-F238E27FC236}">
                <a16:creationId xmlns="" xmlns:a16="http://schemas.microsoft.com/office/drawing/2014/main" id="{1B76CC13-DD30-4638-A5E5-C1D7FA5554B1}"/>
              </a:ext>
            </a:extLst>
          </p:cNvPr>
          <p:cNvSpPr/>
          <p:nvPr/>
        </p:nvSpPr>
        <p:spPr>
          <a:xfrm>
            <a:off x="5001644" y="6401001"/>
            <a:ext cx="4082764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群組 59"/>
          <p:cNvGrpSpPr/>
          <p:nvPr/>
        </p:nvGrpSpPr>
        <p:grpSpPr>
          <a:xfrm>
            <a:off x="9096241" y="1953961"/>
            <a:ext cx="3095759" cy="4836446"/>
            <a:chOff x="7766682" y="1163031"/>
            <a:chExt cx="3347584" cy="5465928"/>
          </a:xfrm>
        </p:grpSpPr>
        <p:pic>
          <p:nvPicPr>
            <p:cNvPr id="61" name="圖片 6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81"/>
            <a:stretch/>
          </p:blipFill>
          <p:spPr>
            <a:xfrm>
              <a:off x="7766682" y="1163031"/>
              <a:ext cx="3203998" cy="54659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6682" y="2001120"/>
              <a:ext cx="3347584" cy="3846858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7043026" y="2916490"/>
            <a:ext cx="335842" cy="2812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7101340" y="3444240"/>
            <a:ext cx="337291" cy="30777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5830988" y="981417"/>
            <a:ext cx="3095759" cy="4836446"/>
            <a:chOff x="7766681" y="1163031"/>
            <a:chExt cx="3347584" cy="5465928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81"/>
            <a:stretch/>
          </p:blipFill>
          <p:spPr>
            <a:xfrm>
              <a:off x="7766682" y="1163031"/>
              <a:ext cx="3203998" cy="54659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6681" y="2001120"/>
              <a:ext cx="3347584" cy="3846858"/>
            </a:xfrm>
            <a:prstGeom prst="rect">
              <a:avLst/>
            </a:prstGeom>
          </p:spPr>
        </p:pic>
      </p:grpSp>
      <p:pic>
        <p:nvPicPr>
          <p:cNvPr id="63" name="圖片 6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9"/>
          <a:stretch/>
        </p:blipFill>
        <p:spPr>
          <a:xfrm>
            <a:off x="1113237" y="6284422"/>
            <a:ext cx="3620386" cy="47381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43026" y="2916490"/>
            <a:ext cx="382447" cy="2812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960542" y="2926694"/>
            <a:ext cx="666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重啟</a:t>
            </a:r>
          </a:p>
        </p:txBody>
      </p:sp>
    </p:spTree>
    <p:extLst>
      <p:ext uri="{BB962C8B-B14F-4D97-AF65-F5344CB8AC3E}">
        <p14:creationId xmlns:p14="http://schemas.microsoft.com/office/powerpoint/2010/main" val="260816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="" xmlns:a16="http://schemas.microsoft.com/office/drawing/2014/main" id="{C6BCE99F-F3B9-4867-B1AB-2501B57EC686}"/>
              </a:ext>
            </a:extLst>
          </p:cNvPr>
          <p:cNvSpPr txBox="1">
            <a:spLocks/>
          </p:cNvSpPr>
          <p:nvPr/>
        </p:nvSpPr>
        <p:spPr>
          <a:xfrm>
            <a:off x="439390" y="45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+mn-lt"/>
                <a:ea typeface="標楷體" panose="03000509000000000000" pitchFamily="65" charset="-120"/>
              </a:rPr>
              <a:t>DEVICES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新增燈泡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時間校正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&amp;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風扇調整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)</a:t>
            </a:r>
            <a:endParaRPr lang="zh-TW" altLang="en-US" dirty="0"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BDF7B230-3C09-4844-8A05-D848AC57F7C4}"/>
              </a:ext>
            </a:extLst>
          </p:cNvPr>
          <p:cNvSpPr txBox="1"/>
          <p:nvPr/>
        </p:nvSpPr>
        <p:spPr>
          <a:xfrm>
            <a:off x="2774241" y="5067427"/>
            <a:ext cx="574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rgbClr val="C00000"/>
                </a:solidFill>
              </a:rPr>
              <a:t>1.</a:t>
            </a:r>
            <a:endParaRPr lang="zh-TW" altLang="en-US" sz="4000" dirty="0">
              <a:solidFill>
                <a:srgbClr val="C0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85373732-AC80-4E35-B3D0-D101F7F2C9B4}"/>
              </a:ext>
            </a:extLst>
          </p:cNvPr>
          <p:cNvSpPr txBox="1"/>
          <p:nvPr/>
        </p:nvSpPr>
        <p:spPr>
          <a:xfrm>
            <a:off x="10307507" y="587694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按此處新增燈泡</a:t>
            </a:r>
          </a:p>
        </p:txBody>
      </p:sp>
      <p:pic>
        <p:nvPicPr>
          <p:cNvPr id="1026" name="Picture 2" descr="C:\Users\wu\Desktop\18973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2" b="7130"/>
          <a:stretch/>
        </p:blipFill>
        <p:spPr bwMode="auto">
          <a:xfrm>
            <a:off x="2554491" y="1432819"/>
            <a:ext cx="3238235" cy="505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5"/>
          <a:stretch/>
        </p:blipFill>
        <p:spPr>
          <a:xfrm>
            <a:off x="7573631" y="1412662"/>
            <a:ext cx="2730930" cy="5321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橢圓 5">
            <a:extLst>
              <a:ext uri="{FF2B5EF4-FFF2-40B4-BE49-F238E27FC236}">
                <a16:creationId xmlns="" xmlns:a16="http://schemas.microsoft.com/office/drawing/2014/main" id="{CECDB7F6-7368-424C-BA91-E2F0F3C73169}"/>
              </a:ext>
            </a:extLst>
          </p:cNvPr>
          <p:cNvSpPr/>
          <p:nvPr/>
        </p:nvSpPr>
        <p:spPr>
          <a:xfrm>
            <a:off x="9540099" y="5738117"/>
            <a:ext cx="805218" cy="575917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流程圖: 結束點 9">
            <a:extLst>
              <a:ext uri="{FF2B5EF4-FFF2-40B4-BE49-F238E27FC236}">
                <a16:creationId xmlns="" xmlns:a16="http://schemas.microsoft.com/office/drawing/2014/main" id="{1C7CBFBD-61A9-4E5A-8AAF-6EDC95527891}"/>
              </a:ext>
            </a:extLst>
          </p:cNvPr>
          <p:cNvSpPr/>
          <p:nvPr/>
        </p:nvSpPr>
        <p:spPr>
          <a:xfrm>
            <a:off x="54592" y="3767206"/>
            <a:ext cx="1739137" cy="612672"/>
          </a:xfrm>
          <a:prstGeom prst="flowChartTerminator">
            <a:avLst/>
          </a:prstGeom>
          <a:solidFill>
            <a:srgbClr val="4593D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DEVICES</a:t>
            </a:r>
            <a:endParaRPr lang="zh-TW" altLang="en-US" sz="20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4" t="93027" r="41820" b="342"/>
          <a:stretch/>
        </p:blipFill>
        <p:spPr>
          <a:xfrm>
            <a:off x="385359" y="2664989"/>
            <a:ext cx="968417" cy="734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箭號: 向右 13">
            <a:extLst>
              <a:ext uri="{FF2B5EF4-FFF2-40B4-BE49-F238E27FC236}">
                <a16:creationId xmlns="" xmlns:a16="http://schemas.microsoft.com/office/drawing/2014/main" id="{107B27ED-2934-422F-81F9-B7143994C1AB}"/>
              </a:ext>
            </a:extLst>
          </p:cNvPr>
          <p:cNvSpPr/>
          <p:nvPr/>
        </p:nvSpPr>
        <p:spPr>
          <a:xfrm>
            <a:off x="1638645" y="3399800"/>
            <a:ext cx="806661" cy="261482"/>
          </a:xfrm>
          <a:prstGeom prst="rightArrow">
            <a:avLst>
              <a:gd name="adj1" fmla="val 50000"/>
              <a:gd name="adj2" fmla="val 220673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-14301" y="2150784"/>
            <a:ext cx="484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按</a:t>
            </a:r>
          </a:p>
        </p:txBody>
      </p:sp>
      <p:sp>
        <p:nvSpPr>
          <p:cNvPr id="14" name="箭號: 向右 13">
            <a:extLst>
              <a:ext uri="{FF2B5EF4-FFF2-40B4-BE49-F238E27FC236}">
                <a16:creationId xmlns="" xmlns:a16="http://schemas.microsoft.com/office/drawing/2014/main" id="{107B27ED-2934-422F-81F9-B7143994C1AB}"/>
              </a:ext>
            </a:extLst>
          </p:cNvPr>
          <p:cNvSpPr/>
          <p:nvPr/>
        </p:nvSpPr>
        <p:spPr>
          <a:xfrm>
            <a:off x="5876969" y="3960019"/>
            <a:ext cx="1696662" cy="261482"/>
          </a:xfrm>
          <a:prstGeom prst="rightArrow">
            <a:avLst>
              <a:gd name="adj1" fmla="val 50000"/>
              <a:gd name="adj2" fmla="val 220673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876968" y="2138288"/>
            <a:ext cx="18886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按</a:t>
            </a:r>
            <a:endParaRPr lang="en-US" altLang="zh-TW" sz="2800" dirty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確定</a:t>
            </a:r>
            <a:endParaRPr lang="en-US" altLang="zh-TW" sz="2800" dirty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開啟手機藍芽權限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="" xmlns:a16="http://schemas.microsoft.com/office/drawing/2014/main" id="{A0DEC7AF-2D0F-46DC-96AC-7C1EF5506A4E}"/>
              </a:ext>
            </a:extLst>
          </p:cNvPr>
          <p:cNvSpPr txBox="1"/>
          <p:nvPr/>
        </p:nvSpPr>
        <p:spPr>
          <a:xfrm>
            <a:off x="9272984" y="985373"/>
            <a:ext cx="574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rgbClr val="C00000"/>
                </a:solidFill>
              </a:rPr>
              <a:t>1.</a:t>
            </a:r>
            <a:endParaRPr lang="zh-TW" altLang="en-US" sz="4000" dirty="0">
              <a:solidFill>
                <a:srgbClr val="C0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="" xmlns:a16="http://schemas.microsoft.com/office/drawing/2014/main" id="{A0DEC7AF-2D0F-46DC-96AC-7C1EF5506A4E}"/>
              </a:ext>
            </a:extLst>
          </p:cNvPr>
          <p:cNvSpPr txBox="1"/>
          <p:nvPr/>
        </p:nvSpPr>
        <p:spPr>
          <a:xfrm>
            <a:off x="9253001" y="5086807"/>
            <a:ext cx="574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rgbClr val="C00000"/>
                </a:solidFill>
              </a:rPr>
              <a:t>2.</a:t>
            </a:r>
            <a:endParaRPr lang="zh-TW" altLang="en-US" sz="4000" dirty="0">
              <a:solidFill>
                <a:srgbClr val="C00000"/>
              </a:solidFill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="" xmlns:a16="http://schemas.microsoft.com/office/drawing/2014/main" id="{CECDB7F6-7368-424C-BA91-E2F0F3C73169}"/>
              </a:ext>
            </a:extLst>
          </p:cNvPr>
          <p:cNvSpPr/>
          <p:nvPr/>
        </p:nvSpPr>
        <p:spPr>
          <a:xfrm>
            <a:off x="9724537" y="1638878"/>
            <a:ext cx="580024" cy="499410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="" xmlns:a16="http://schemas.microsoft.com/office/drawing/2014/main" id="{85373732-AC80-4E35-B3D0-D101F7F2C9B4}"/>
              </a:ext>
            </a:extLst>
          </p:cNvPr>
          <p:cNvSpPr txBox="1"/>
          <p:nvPr/>
        </p:nvSpPr>
        <p:spPr>
          <a:xfrm>
            <a:off x="10277077" y="169100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於此處開啟藍芽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631" y="6366097"/>
            <a:ext cx="2771686" cy="41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09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2764191" y="1149431"/>
            <a:ext cx="3347584" cy="5465928"/>
            <a:chOff x="7766682" y="1163031"/>
            <a:chExt cx="3347584" cy="546592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81"/>
            <a:stretch/>
          </p:blipFill>
          <p:spPr>
            <a:xfrm>
              <a:off x="7766682" y="1163031"/>
              <a:ext cx="3203998" cy="54659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6682" y="2001120"/>
              <a:ext cx="3347584" cy="3846858"/>
            </a:xfrm>
            <a:prstGeom prst="rect">
              <a:avLst/>
            </a:prstGeom>
          </p:spPr>
        </p:pic>
      </p:grpSp>
      <p:sp>
        <p:nvSpPr>
          <p:cNvPr id="6" name="標題 1"/>
          <p:cNvSpPr txBox="1">
            <a:spLocks/>
          </p:cNvSpPr>
          <p:nvPr/>
        </p:nvSpPr>
        <p:spPr>
          <a:xfrm>
            <a:off x="838200" y="49428"/>
            <a:ext cx="10515600" cy="981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6.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重啟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停止排程目檢確認</a:t>
            </a:r>
          </a:p>
        </p:txBody>
      </p:sp>
      <p:sp>
        <p:nvSpPr>
          <p:cNvPr id="8" name="語音泡泡: 圓角矩形 12">
            <a:extLst>
              <a:ext uri="{FF2B5EF4-FFF2-40B4-BE49-F238E27FC236}">
                <a16:creationId xmlns="" xmlns:a16="http://schemas.microsoft.com/office/drawing/2014/main" id="{CD068B4F-4CC7-4587-9B2E-7E8C66FE3211}"/>
              </a:ext>
            </a:extLst>
          </p:cNvPr>
          <p:cNvSpPr/>
          <p:nvPr/>
        </p:nvSpPr>
        <p:spPr>
          <a:xfrm>
            <a:off x="0" y="2505541"/>
            <a:ext cx="3137338" cy="1445740"/>
          </a:xfrm>
          <a:prstGeom prst="wedgeRoundRectCallout">
            <a:avLst>
              <a:gd name="adj1" fmla="val 48036"/>
              <a:gd name="adj2" fmla="val 108954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="" xmlns:a16="http://schemas.microsoft.com/office/drawing/2014/main" id="{7D043C18-FB37-4FD5-9BEF-4A727FA8C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7298" y="2809719"/>
            <a:ext cx="3452650" cy="1072676"/>
          </a:xfrm>
        </p:spPr>
        <p:txBody>
          <a:bodyPr>
            <a:normAutofit fontScale="92500"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是：停止已設置的排程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否：關閉視窗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8694698" y="1206539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945" y="1944135"/>
            <a:ext cx="3095759" cy="340383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995073" y="3188079"/>
            <a:ext cx="365283" cy="24000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907622" y="3151837"/>
            <a:ext cx="666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重啟</a:t>
            </a:r>
          </a:p>
        </p:txBody>
      </p:sp>
      <p:sp>
        <p:nvSpPr>
          <p:cNvPr id="16" name="語音泡泡: 圓角矩形 12">
            <a:extLst>
              <a:ext uri="{FF2B5EF4-FFF2-40B4-BE49-F238E27FC236}">
                <a16:creationId xmlns="" xmlns:a16="http://schemas.microsoft.com/office/drawing/2014/main" id="{CD068B4F-4CC7-4587-9B2E-7E8C66FE3211}"/>
              </a:ext>
            </a:extLst>
          </p:cNvPr>
          <p:cNvSpPr/>
          <p:nvPr/>
        </p:nvSpPr>
        <p:spPr>
          <a:xfrm>
            <a:off x="5952422" y="2465209"/>
            <a:ext cx="3099619" cy="1445740"/>
          </a:xfrm>
          <a:prstGeom prst="wedgeRoundRectCallout">
            <a:avLst>
              <a:gd name="adj1" fmla="val 48036"/>
              <a:gd name="adj2" fmla="val 108954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="" xmlns:a16="http://schemas.microsoft.com/office/drawing/2014/main" id="{7D043C18-FB37-4FD5-9BEF-4A727FA8C414}"/>
              </a:ext>
            </a:extLst>
          </p:cNvPr>
          <p:cNvSpPr txBox="1">
            <a:spLocks/>
          </p:cNvSpPr>
          <p:nvPr/>
        </p:nvSpPr>
        <p:spPr>
          <a:xfrm>
            <a:off x="5905125" y="2769387"/>
            <a:ext cx="3367634" cy="1072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是：重啟已設置的排程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否：關閉視窗</a:t>
            </a:r>
          </a:p>
        </p:txBody>
      </p:sp>
    </p:spTree>
    <p:extLst>
      <p:ext uri="{BB962C8B-B14F-4D97-AF65-F5344CB8AC3E}">
        <p14:creationId xmlns:p14="http://schemas.microsoft.com/office/powerpoint/2010/main" val="2142056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256575" y="3843141"/>
            <a:ext cx="1256915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180444" y="2840567"/>
            <a:ext cx="14670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是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停止排程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733628" y="0"/>
            <a:ext cx="10515600" cy="981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6.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重啟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停止排程目檢確認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1647512" y="1110177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108" y="1980691"/>
            <a:ext cx="3147934" cy="3617432"/>
          </a:xfrm>
          <a:prstGeom prst="rect">
            <a:avLst/>
          </a:prstGeom>
        </p:spPr>
      </p:pic>
      <p:sp>
        <p:nvSpPr>
          <p:cNvPr id="9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5122865" y="4089693"/>
            <a:ext cx="1256915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4977707" y="3348399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5" t="19672" r="59622" b="69217"/>
          <a:stretch/>
        </p:blipFill>
        <p:spPr>
          <a:xfrm>
            <a:off x="2867026" y="2678376"/>
            <a:ext cx="647700" cy="28627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6495012" y="1110177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608" y="1980691"/>
            <a:ext cx="3147934" cy="361743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19152" r="58932" b="69182"/>
          <a:stretch/>
        </p:blipFill>
        <p:spPr>
          <a:xfrm>
            <a:off x="7811431" y="2706709"/>
            <a:ext cx="571159" cy="257943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173375" y="4018357"/>
            <a:ext cx="14670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是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重啟排程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238370" y="5128510"/>
            <a:ext cx="1256915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7051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733628" y="0"/>
            <a:ext cx="10515600" cy="981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6.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重啟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停止排程目檢確認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1647512" y="1110177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108" y="1980691"/>
            <a:ext cx="3147934" cy="3617432"/>
          </a:xfrm>
          <a:prstGeom prst="rect">
            <a:avLst/>
          </a:prstGeom>
        </p:spPr>
      </p:pic>
      <p:sp>
        <p:nvSpPr>
          <p:cNvPr id="9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4912469" y="4056285"/>
            <a:ext cx="1186740" cy="196737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4807588" y="3348399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6194902" y="1108854"/>
            <a:ext cx="2767833" cy="4721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273" y="1884591"/>
            <a:ext cx="2515090" cy="2890201"/>
          </a:xfrm>
          <a:prstGeom prst="rect">
            <a:avLst/>
          </a:prstGeom>
        </p:spPr>
      </p:pic>
      <p:sp>
        <p:nvSpPr>
          <p:cNvPr id="12" name="矩形: 圓角 33">
            <a:extLst>
              <a:ext uri="{FF2B5EF4-FFF2-40B4-BE49-F238E27FC236}">
                <a16:creationId xmlns="" xmlns:a16="http://schemas.microsoft.com/office/drawing/2014/main" id="{7E8CF706-62A5-4939-BACF-558CB70C878A}"/>
              </a:ext>
            </a:extLst>
          </p:cNvPr>
          <p:cNvSpPr/>
          <p:nvPr/>
        </p:nvSpPr>
        <p:spPr>
          <a:xfrm>
            <a:off x="7847183" y="4056285"/>
            <a:ext cx="791832" cy="486865"/>
          </a:xfrm>
          <a:prstGeom prst="roundRect">
            <a:avLst/>
          </a:prstGeom>
          <a:noFill/>
          <a:ln w="476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9368700" y="1038560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完成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結束視窗回到原畫面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9" t="20022" r="59233" b="69006"/>
          <a:stretch/>
        </p:blipFill>
        <p:spPr>
          <a:xfrm>
            <a:off x="2880872" y="2698969"/>
            <a:ext cx="590364" cy="254857"/>
          </a:xfrm>
          <a:prstGeom prst="rect">
            <a:avLst/>
          </a:prstGeom>
        </p:spPr>
      </p:pic>
      <p:sp>
        <p:nvSpPr>
          <p:cNvPr id="16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230937" y="3867980"/>
            <a:ext cx="1256915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85779" y="3126686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9267327" y="2279936"/>
            <a:ext cx="2725814" cy="4296169"/>
            <a:chOff x="2143259" y="2540741"/>
            <a:chExt cx="3203998" cy="5465928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81"/>
            <a:stretch/>
          </p:blipFill>
          <p:spPr>
            <a:xfrm>
              <a:off x="2143259" y="2540741"/>
              <a:ext cx="3203998" cy="54659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9" name="群組 18"/>
            <p:cNvGrpSpPr/>
            <p:nvPr/>
          </p:nvGrpSpPr>
          <p:grpSpPr>
            <a:xfrm>
              <a:off x="2363298" y="3294355"/>
              <a:ext cx="2983959" cy="3662928"/>
              <a:chOff x="5711241" y="273342"/>
              <a:chExt cx="5967919" cy="6858000"/>
            </a:xfrm>
          </p:grpSpPr>
          <p:pic>
            <p:nvPicPr>
              <p:cNvPr id="20" name="圖片 1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1241" y="273342"/>
                <a:ext cx="5967919" cy="6858000"/>
              </a:xfrm>
              <a:prstGeom prst="rect">
                <a:avLst/>
              </a:prstGeom>
            </p:spPr>
          </p:pic>
          <p:sp>
            <p:nvSpPr>
              <p:cNvPr id="21" name="圓角矩形 20"/>
              <p:cNvSpPr/>
              <p:nvPr/>
            </p:nvSpPr>
            <p:spPr>
              <a:xfrm>
                <a:off x="6379780" y="2222938"/>
                <a:ext cx="4120054" cy="1125461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3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4970638" y="6216943"/>
            <a:ext cx="4141464" cy="291044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4865757" y="5626017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矩形: 圓角 33">
            <a:extLst>
              <a:ext uri="{FF2B5EF4-FFF2-40B4-BE49-F238E27FC236}">
                <a16:creationId xmlns="" xmlns:a16="http://schemas.microsoft.com/office/drawing/2014/main" id="{7E8CF706-62A5-4939-BACF-558CB70C878A}"/>
              </a:ext>
            </a:extLst>
          </p:cNvPr>
          <p:cNvSpPr/>
          <p:nvPr/>
        </p:nvSpPr>
        <p:spPr>
          <a:xfrm>
            <a:off x="10966066" y="5085227"/>
            <a:ext cx="791832" cy="486865"/>
          </a:xfrm>
          <a:prstGeom prst="roundRect">
            <a:avLst/>
          </a:prstGeom>
          <a:noFill/>
          <a:ln w="476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9523505" y="3623578"/>
            <a:ext cx="2400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已回復之前設置的排程</a:t>
            </a:r>
          </a:p>
        </p:txBody>
      </p:sp>
    </p:spTree>
    <p:extLst>
      <p:ext uri="{BB962C8B-B14F-4D97-AF65-F5344CB8AC3E}">
        <p14:creationId xmlns:p14="http://schemas.microsoft.com/office/powerpoint/2010/main" val="2333306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5020715" y="1902080"/>
            <a:ext cx="189013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1244537" y="831984"/>
            <a:ext cx="3651953" cy="5965807"/>
            <a:chOff x="6077765" y="206435"/>
            <a:chExt cx="3651953" cy="6471769"/>
          </a:xfrm>
        </p:grpSpPr>
        <p:grpSp>
          <p:nvGrpSpPr>
            <p:cNvPr id="18" name="群組 17"/>
            <p:cNvGrpSpPr/>
            <p:nvPr/>
          </p:nvGrpSpPr>
          <p:grpSpPr>
            <a:xfrm>
              <a:off x="6092350" y="206435"/>
              <a:ext cx="3637368" cy="6471769"/>
              <a:chOff x="1674682" y="0"/>
              <a:chExt cx="5183188" cy="9321013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912441" y="3108715"/>
                <a:ext cx="2264446" cy="5833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3015973" y="5184151"/>
                <a:ext cx="3438766" cy="4640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9" name="圖片 2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9" b="77546"/>
              <a:stretch/>
            </p:blipFill>
            <p:spPr>
              <a:xfrm>
                <a:off x="1674682" y="0"/>
                <a:ext cx="5181505" cy="171844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552" b="56243"/>
              <a:stretch/>
            </p:blipFill>
            <p:spPr>
              <a:xfrm>
                <a:off x="1676365" y="1667342"/>
                <a:ext cx="5181505" cy="16769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1" name="矩形 30"/>
              <p:cNvSpPr/>
              <p:nvPr/>
            </p:nvSpPr>
            <p:spPr>
              <a:xfrm>
                <a:off x="1855066" y="1387355"/>
                <a:ext cx="4288033" cy="162588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354849" y="1596415"/>
                <a:ext cx="4288033" cy="162588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3" name="圖片 3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550" b="75562"/>
              <a:stretch/>
            </p:blipFill>
            <p:spPr>
              <a:xfrm>
                <a:off x="2387766" y="1466191"/>
                <a:ext cx="3755333" cy="943168"/>
              </a:xfrm>
              <a:prstGeom prst="rect">
                <a:avLst/>
              </a:prstGeom>
            </p:spPr>
          </p:pic>
          <p:pic>
            <p:nvPicPr>
              <p:cNvPr id="34" name="圖片 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552" b="-515"/>
              <a:stretch/>
            </p:blipFill>
            <p:spPr>
              <a:xfrm>
                <a:off x="1676365" y="2415684"/>
                <a:ext cx="5181505" cy="69053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9" name="矩形 18"/>
            <p:cNvSpPr/>
            <p:nvPr/>
          </p:nvSpPr>
          <p:spPr>
            <a:xfrm>
              <a:off x="6259200" y="3312672"/>
              <a:ext cx="2443366" cy="57396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8115594" y="3183194"/>
              <a:ext cx="559764" cy="516697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8052529" y="3247697"/>
              <a:ext cx="7446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停止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7239904" y="3167942"/>
              <a:ext cx="608400" cy="547200"/>
            </a:xfrm>
            <a:prstGeom prst="roundRect">
              <a:avLst/>
            </a:prstGeom>
            <a:ln>
              <a:solidFill>
                <a:srgbClr val="00B050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188320" y="3253396"/>
              <a:ext cx="8799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重啟</a:t>
              </a:r>
            </a:p>
          </p:txBody>
        </p:sp>
        <p:sp>
          <p:nvSpPr>
            <p:cNvPr id="24" name="圓角矩形 23"/>
            <p:cNvSpPr/>
            <p:nvPr/>
          </p:nvSpPr>
          <p:spPr>
            <a:xfrm>
              <a:off x="6330401" y="3183383"/>
              <a:ext cx="609456" cy="548040"/>
            </a:xfrm>
            <a:prstGeom prst="roundRect">
              <a:avLst/>
            </a:prstGeom>
            <a:solidFill>
              <a:srgbClr val="459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6282772" y="3211157"/>
              <a:ext cx="7552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rgbClr val="FFFFFF"/>
                  </a:solidFill>
                  <a:latin typeface="標楷體" pitchFamily="65" charset="-120"/>
                  <a:ea typeface="標楷體" pitchFamily="65" charset="-120"/>
                </a:rPr>
                <a:t>寫入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6077765" y="5565228"/>
              <a:ext cx="3635006" cy="48873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5" name="Picture 3" descr="C:\Users\wu\Desktop\6087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12" b="55543"/>
          <a:stretch/>
        </p:blipFill>
        <p:spPr bwMode="auto">
          <a:xfrm>
            <a:off x="1244538" y="2357513"/>
            <a:ext cx="3635006" cy="119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2443311" y="1524472"/>
            <a:ext cx="1155572" cy="22147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2381696" y="1450541"/>
            <a:ext cx="30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6" name="標題 1"/>
          <p:cNvSpPr txBox="1">
            <a:spLocks/>
          </p:cNvSpPr>
          <p:nvPr/>
        </p:nvSpPr>
        <p:spPr>
          <a:xfrm>
            <a:off x="733628" y="0"/>
            <a:ext cx="10515600" cy="981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6.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刪除排程目檢確認</a:t>
            </a:r>
          </a:p>
        </p:txBody>
      </p:sp>
      <p:sp>
        <p:nvSpPr>
          <p:cNvPr id="37" name="矩形: 圓角 33">
            <a:extLst>
              <a:ext uri="{FF2B5EF4-FFF2-40B4-BE49-F238E27FC236}">
                <a16:creationId xmlns="" xmlns:a16="http://schemas.microsoft.com/office/drawing/2014/main" id="{7E8CF706-62A5-4939-BACF-558CB70C878A}"/>
              </a:ext>
            </a:extLst>
          </p:cNvPr>
          <p:cNvSpPr/>
          <p:nvPr/>
        </p:nvSpPr>
        <p:spPr>
          <a:xfrm>
            <a:off x="4383075" y="1483256"/>
            <a:ext cx="327526" cy="415891"/>
          </a:xfrm>
          <a:prstGeom prst="roundRect">
            <a:avLst/>
          </a:prstGeom>
          <a:noFill/>
          <a:ln w="476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7195527" y="705951"/>
            <a:ext cx="3547244" cy="6051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885" y="1688413"/>
            <a:ext cx="3547243" cy="4076250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5132064" y="884413"/>
            <a:ext cx="14670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“X”</a:t>
            </a: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刪除排程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36" y="6251487"/>
            <a:ext cx="3658743" cy="524118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5" t="19672" r="59622" b="69217"/>
          <a:stretch/>
        </p:blipFill>
        <p:spPr>
          <a:xfrm>
            <a:off x="8645299" y="2474299"/>
            <a:ext cx="647700" cy="28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53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47298" y="3457754"/>
            <a:ext cx="189013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標題 1"/>
          <p:cNvSpPr txBox="1">
            <a:spLocks/>
          </p:cNvSpPr>
          <p:nvPr/>
        </p:nvSpPr>
        <p:spPr>
          <a:xfrm>
            <a:off x="733628" y="0"/>
            <a:ext cx="10515600" cy="981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6.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刪除排程目檢確認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195765" y="2725879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7727280" y="620311"/>
            <a:ext cx="3547244" cy="6051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638" y="1602773"/>
            <a:ext cx="3547243" cy="407625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1962725" y="774605"/>
            <a:ext cx="3547244" cy="6051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083" y="1757067"/>
            <a:ext cx="3547243" cy="40762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19152" r="58932" b="69182"/>
          <a:stretch/>
        </p:blipFill>
        <p:spPr>
          <a:xfrm>
            <a:off x="3450767" y="2551580"/>
            <a:ext cx="571159" cy="257943"/>
          </a:xfrm>
          <a:prstGeom prst="rect">
            <a:avLst/>
          </a:prstGeom>
        </p:spPr>
      </p:pic>
      <p:sp>
        <p:nvSpPr>
          <p:cNvPr id="19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5661394" y="3492450"/>
            <a:ext cx="189013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5809861" y="2760575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9" t="20022" r="59233" b="69006"/>
          <a:stretch/>
        </p:blipFill>
        <p:spPr>
          <a:xfrm>
            <a:off x="9205720" y="2424151"/>
            <a:ext cx="590364" cy="25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81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2055968" y="763972"/>
            <a:ext cx="3547244" cy="6051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432" y="1927862"/>
            <a:ext cx="3314482" cy="3808777"/>
          </a:xfrm>
          <a:prstGeom prst="rect">
            <a:avLst/>
          </a:prstGeom>
        </p:spPr>
      </p:pic>
      <p:sp>
        <p:nvSpPr>
          <p:cNvPr id="6" name="矩形: 圓角 33">
            <a:extLst>
              <a:ext uri="{FF2B5EF4-FFF2-40B4-BE49-F238E27FC236}">
                <a16:creationId xmlns="" xmlns:a16="http://schemas.microsoft.com/office/drawing/2014/main" id="{7E8CF706-62A5-4939-BACF-558CB70C878A}"/>
              </a:ext>
            </a:extLst>
          </p:cNvPr>
          <p:cNvSpPr/>
          <p:nvPr/>
        </p:nvSpPr>
        <p:spPr>
          <a:xfrm>
            <a:off x="4382493" y="4869588"/>
            <a:ext cx="791832" cy="486865"/>
          </a:xfrm>
          <a:prstGeom prst="roundRect">
            <a:avLst/>
          </a:prstGeom>
          <a:noFill/>
          <a:ln w="476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5598446" y="4745365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完成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結束視窗回到原畫面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116937" y="-106327"/>
            <a:ext cx="10515600" cy="981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6.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刪除排程目檢確認</a:t>
            </a:r>
          </a:p>
        </p:txBody>
      </p:sp>
      <p:sp>
        <p:nvSpPr>
          <p:cNvPr id="9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47298" y="3457754"/>
            <a:ext cx="189013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195765" y="2725879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9746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="" xmlns:a16="http://schemas.microsoft.com/office/drawing/2014/main" id="{ED1B78B6-4DCE-4A96-8A63-AD07578FFBEC}"/>
              </a:ext>
            </a:extLst>
          </p:cNvPr>
          <p:cNvSpPr txBox="1">
            <a:spLocks/>
          </p:cNvSpPr>
          <p:nvPr/>
        </p:nvSpPr>
        <p:spPr>
          <a:xfrm>
            <a:off x="851847" y="26886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>
                <a:latin typeface="+mn-lt"/>
                <a:ea typeface="標楷體" panose="03000509000000000000" pitchFamily="65" charset="-120"/>
              </a:rPr>
              <a:t>排程編輯</a:t>
            </a:r>
            <a:r>
              <a:rPr lang="en-US" altLang="zh-TW" dirty="0" smtClean="0">
                <a:latin typeface="+mn-lt"/>
                <a:ea typeface="標楷體" panose="03000509000000000000" pitchFamily="65" charset="-120"/>
              </a:rPr>
              <a:t>/</a:t>
            </a:r>
            <a:r>
              <a:rPr lang="zh-TW" altLang="en-US" dirty="0" smtClean="0">
                <a:latin typeface="+mn-lt"/>
                <a:ea typeface="標楷體" panose="03000509000000000000" pitchFamily="65" charset="-120"/>
              </a:rPr>
              <a:t>排程寫入防呆功能</a:t>
            </a:r>
            <a:endParaRPr lang="zh-TW" altLang="en-US" dirty="0">
              <a:latin typeface="+mn-lt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5050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="" xmlns:a16="http://schemas.microsoft.com/office/drawing/2014/main" id="{ED1B78B6-4DCE-4A96-8A63-AD07578FFB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524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+mn-lt"/>
                <a:ea typeface="標楷體" panose="03000509000000000000" pitchFamily="65" charset="-120"/>
              </a:rPr>
              <a:t>排程防呆功能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4"/>
          <a:stretch/>
        </p:blipFill>
        <p:spPr>
          <a:xfrm>
            <a:off x="6871393" y="109182"/>
            <a:ext cx="3859132" cy="6625988"/>
          </a:xfrm>
          <a:prstGeom prst="rect">
            <a:avLst/>
          </a:prstGeom>
        </p:spPr>
      </p:pic>
      <p:sp>
        <p:nvSpPr>
          <p:cNvPr id="6" name="語音泡泡: 圓角矩形 12">
            <a:extLst>
              <a:ext uri="{FF2B5EF4-FFF2-40B4-BE49-F238E27FC236}">
                <a16:creationId xmlns="" xmlns:a16="http://schemas.microsoft.com/office/drawing/2014/main" id="{CD068B4F-4CC7-4587-9B2E-7E8C66FE3211}"/>
              </a:ext>
            </a:extLst>
          </p:cNvPr>
          <p:cNvSpPr/>
          <p:nvPr/>
        </p:nvSpPr>
        <p:spPr>
          <a:xfrm>
            <a:off x="1142867" y="1369485"/>
            <a:ext cx="5561074" cy="1654694"/>
          </a:xfrm>
          <a:prstGeom prst="wedgeRoundRectCallout">
            <a:avLst>
              <a:gd name="adj1" fmla="val 48036"/>
              <a:gd name="adj2" fmla="val 108954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="" xmlns:a16="http://schemas.microsoft.com/office/drawing/2014/main" id="{7D043C18-FB37-4FD5-9BEF-4A727FA8C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504" y="1534050"/>
            <a:ext cx="52578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編輯完排程如忘記按儲存就返回排程頁面會出現此防呆視窗請選擇 捨棄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儲存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8891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="" xmlns:a16="http://schemas.microsoft.com/office/drawing/2014/main" id="{ED1B78B6-4DCE-4A96-8A63-AD07578FFBEC}"/>
              </a:ext>
            </a:extLst>
          </p:cNvPr>
          <p:cNvSpPr txBox="1">
            <a:spLocks/>
          </p:cNvSpPr>
          <p:nvPr/>
        </p:nvSpPr>
        <p:spPr>
          <a:xfrm>
            <a:off x="56524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+mn-lt"/>
                <a:ea typeface="標楷體" panose="03000509000000000000" pitchFamily="65" charset="-120"/>
              </a:rPr>
              <a:t>寫入排程防呆功能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4"/>
          <a:stretch/>
        </p:blipFill>
        <p:spPr>
          <a:xfrm>
            <a:off x="6871393" y="109182"/>
            <a:ext cx="3859132" cy="6625988"/>
          </a:xfrm>
          <a:prstGeom prst="rect">
            <a:avLst/>
          </a:prstGeom>
        </p:spPr>
      </p:pic>
      <p:sp>
        <p:nvSpPr>
          <p:cNvPr id="6" name="語音泡泡: 圓角矩形 12">
            <a:extLst>
              <a:ext uri="{FF2B5EF4-FFF2-40B4-BE49-F238E27FC236}">
                <a16:creationId xmlns="" xmlns:a16="http://schemas.microsoft.com/office/drawing/2014/main" id="{CD068B4F-4CC7-4587-9B2E-7E8C66FE3211}"/>
              </a:ext>
            </a:extLst>
          </p:cNvPr>
          <p:cNvSpPr/>
          <p:nvPr/>
        </p:nvSpPr>
        <p:spPr>
          <a:xfrm>
            <a:off x="1142867" y="1097826"/>
            <a:ext cx="5561074" cy="2052691"/>
          </a:xfrm>
          <a:prstGeom prst="wedgeRoundRectCallout">
            <a:avLst>
              <a:gd name="adj1" fmla="val 48036"/>
              <a:gd name="adj2" fmla="val 108954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="" xmlns:a16="http://schemas.microsoft.com/office/drawing/2014/main" id="{7D043C18-FB37-4FD5-9BEF-4A727FA8C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504" y="1202997"/>
            <a:ext cx="5257800" cy="18881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已寫入過的排程除了寫入的按鈕會反白、上面群組的鈕會變綠色外，如離開此頁面但有更新過的排程忘記寫入，會跳出此視窗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Ex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排程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的內容有做更動忘了寫入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92621" y="2593075"/>
            <a:ext cx="2606722" cy="124194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397084" y="2528711"/>
            <a:ext cx="27022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尚未寫入</a:t>
            </a:r>
            <a:endParaRPr lang="en-US" altLang="zh-TW" sz="2000" b="1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1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400" dirty="0">
                <a:latin typeface="微軟正黑體" pitchFamily="34" charset="-120"/>
                <a:ea typeface="微軟正黑體" pitchFamily="34" charset="-120"/>
              </a:rPr>
              <a:t>您忘記寫入，請問需要寫入排程 </a:t>
            </a:r>
            <a:r>
              <a:rPr lang="en-US" altLang="zh-TW" sz="1400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1400" dirty="0">
                <a:latin typeface="微軟正黑體" pitchFamily="34" charset="-120"/>
                <a:ea typeface="微軟正黑體" pitchFamily="34" charset="-120"/>
              </a:rPr>
              <a:t> 方才的設定嗎</a:t>
            </a:r>
            <a:r>
              <a:rPr lang="en-US" altLang="zh-TW" sz="1400" dirty="0">
                <a:latin typeface="微軟正黑體" pitchFamily="34" charset="-120"/>
                <a:ea typeface="微軟正黑體" pitchFamily="34" charset="-120"/>
              </a:rPr>
              <a:t>?</a:t>
            </a:r>
            <a:endParaRPr lang="zh-TW" altLang="en-US" sz="1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703558" y="3998794"/>
            <a:ext cx="395785" cy="28660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9532633" y="3990846"/>
            <a:ext cx="135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4593D3"/>
                </a:solidFill>
                <a:latin typeface="微軟正黑體" pitchFamily="34" charset="-120"/>
                <a:ea typeface="微軟正黑體" pitchFamily="34" charset="-120"/>
              </a:rPr>
              <a:t>寫入</a:t>
            </a:r>
          </a:p>
        </p:txBody>
      </p:sp>
      <p:sp>
        <p:nvSpPr>
          <p:cNvPr id="12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6452019" y="2661315"/>
            <a:ext cx="754000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6770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83920" y="25139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排程異動群組及時間的流程</a:t>
            </a:r>
          </a:p>
        </p:txBody>
      </p:sp>
    </p:spTree>
    <p:extLst>
      <p:ext uri="{BB962C8B-B14F-4D97-AF65-F5344CB8AC3E}">
        <p14:creationId xmlns:p14="http://schemas.microsoft.com/office/powerpoint/2010/main" val="2026101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wu\Desktop\18972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0" b="7823"/>
          <a:stretch/>
        </p:blipFill>
        <p:spPr bwMode="auto">
          <a:xfrm>
            <a:off x="5893026" y="1385334"/>
            <a:ext cx="3212541" cy="5029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橢圓 10">
            <a:extLst>
              <a:ext uri="{FF2B5EF4-FFF2-40B4-BE49-F238E27FC236}">
                <a16:creationId xmlns="" xmlns:a16="http://schemas.microsoft.com/office/drawing/2014/main" id="{CECDB7F6-7368-424C-BA91-E2F0F3C73169}"/>
              </a:ext>
            </a:extLst>
          </p:cNvPr>
          <p:cNvSpPr/>
          <p:nvPr/>
        </p:nvSpPr>
        <p:spPr>
          <a:xfrm>
            <a:off x="3149868" y="2803722"/>
            <a:ext cx="527516" cy="483175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4137417" y="304530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搜尋現有燈泡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9695141" y="3605872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連結欲連接燈泡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加入新燈泡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4" b="6933"/>
          <a:stretch/>
        </p:blipFill>
        <p:spPr>
          <a:xfrm>
            <a:off x="996860" y="1385334"/>
            <a:ext cx="3204543" cy="5148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A0DEC7AF-2D0F-46DC-96AC-7C1EF5506A4E}"/>
              </a:ext>
            </a:extLst>
          </p:cNvPr>
          <p:cNvSpPr txBox="1"/>
          <p:nvPr/>
        </p:nvSpPr>
        <p:spPr>
          <a:xfrm>
            <a:off x="1403114" y="1980806"/>
            <a:ext cx="574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rgbClr val="C00000"/>
                </a:solidFill>
              </a:rPr>
              <a:t>3.</a:t>
            </a:r>
            <a:endParaRPr lang="zh-TW" altLang="en-US" sz="4000" dirty="0">
              <a:solidFill>
                <a:srgbClr val="C00000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="" xmlns:a16="http://schemas.microsoft.com/office/drawing/2014/main" id="{7124FB51-FAF9-4BFD-A0FD-2E26EA073A22}"/>
              </a:ext>
            </a:extLst>
          </p:cNvPr>
          <p:cNvSpPr/>
          <p:nvPr/>
        </p:nvSpPr>
        <p:spPr>
          <a:xfrm>
            <a:off x="1889102" y="2280157"/>
            <a:ext cx="1386360" cy="381239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 rot="2654704">
            <a:off x="3510620" y="2727421"/>
            <a:ext cx="639602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標題 1">
            <a:extLst>
              <a:ext uri="{FF2B5EF4-FFF2-40B4-BE49-F238E27FC236}">
                <a16:creationId xmlns="" xmlns:a16="http://schemas.microsoft.com/office/drawing/2014/main" id="{C6BCE99F-F3B9-4867-B1AB-2501B57EC686}"/>
              </a:ext>
            </a:extLst>
          </p:cNvPr>
          <p:cNvSpPr txBox="1">
            <a:spLocks/>
          </p:cNvSpPr>
          <p:nvPr/>
        </p:nvSpPr>
        <p:spPr>
          <a:xfrm>
            <a:off x="439390" y="45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+mn-lt"/>
                <a:ea typeface="標楷體" panose="03000509000000000000" pitchFamily="65" charset="-120"/>
              </a:rPr>
              <a:t>DEVICES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新增燈泡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時間校正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&amp;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風扇調整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)</a:t>
            </a:r>
            <a:endParaRPr lang="zh-TW" altLang="en-US" dirty="0"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22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 rot="2654704" flipV="1">
            <a:off x="3397425" y="5179840"/>
            <a:ext cx="632975" cy="210876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4201403" y="5381578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此處藍色方框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為群組編號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9" t="39433" b="43130"/>
          <a:stretch/>
        </p:blipFill>
        <p:spPr>
          <a:xfrm>
            <a:off x="2973705" y="3997955"/>
            <a:ext cx="1151504" cy="989645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="" xmlns:a16="http://schemas.microsoft.com/office/drawing/2014/main" id="{7124FB51-FAF9-4BFD-A0FD-2E26EA073A22}"/>
              </a:ext>
            </a:extLst>
          </p:cNvPr>
          <p:cNvSpPr/>
          <p:nvPr/>
        </p:nvSpPr>
        <p:spPr>
          <a:xfrm>
            <a:off x="2887292" y="3959814"/>
            <a:ext cx="526334" cy="2058849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9" t="39433" b="43130"/>
          <a:stretch/>
        </p:blipFill>
        <p:spPr>
          <a:xfrm>
            <a:off x="7954063" y="2821573"/>
            <a:ext cx="1151504" cy="989645"/>
          </a:xfrm>
          <a:prstGeom prst="rect">
            <a:avLst/>
          </a:prstGeom>
        </p:spPr>
      </p:pic>
      <p:sp>
        <p:nvSpPr>
          <p:cNvPr id="18" name="橢圓 17">
            <a:extLst>
              <a:ext uri="{FF2B5EF4-FFF2-40B4-BE49-F238E27FC236}">
                <a16:creationId xmlns="" xmlns:a16="http://schemas.microsoft.com/office/drawing/2014/main" id="{7124FB51-FAF9-4BFD-A0FD-2E26EA073A22}"/>
              </a:ext>
            </a:extLst>
          </p:cNvPr>
          <p:cNvSpPr/>
          <p:nvPr/>
        </p:nvSpPr>
        <p:spPr>
          <a:xfrm>
            <a:off x="8177311" y="2911653"/>
            <a:ext cx="928256" cy="333711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="" xmlns:a16="http://schemas.microsoft.com/office/drawing/2014/main" id="{A0DEC7AF-2D0F-46DC-96AC-7C1EF5506A4E}"/>
              </a:ext>
            </a:extLst>
          </p:cNvPr>
          <p:cNvSpPr txBox="1"/>
          <p:nvPr/>
        </p:nvSpPr>
        <p:spPr>
          <a:xfrm>
            <a:off x="7701863" y="2350361"/>
            <a:ext cx="574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rgbClr val="C00000"/>
                </a:solidFill>
              </a:rPr>
              <a:t>4.</a:t>
            </a:r>
            <a:endParaRPr lang="zh-TW" altLang="en-US" sz="4000" dirty="0">
              <a:solidFill>
                <a:srgbClr val="C00000"/>
              </a:solidFill>
            </a:endParaRPr>
          </a:p>
        </p:txBody>
      </p:sp>
      <p:sp>
        <p:nvSpPr>
          <p:cNvPr id="21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 rot="2654704">
            <a:off x="9080553" y="3335711"/>
            <a:ext cx="639602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10"/>
          <a:stretch/>
        </p:blipFill>
        <p:spPr>
          <a:xfrm>
            <a:off x="1126975" y="6065304"/>
            <a:ext cx="3048528" cy="468991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10"/>
          <a:stretch/>
        </p:blipFill>
        <p:spPr>
          <a:xfrm>
            <a:off x="5823445" y="5906759"/>
            <a:ext cx="3303790" cy="508261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34" y="6089463"/>
            <a:ext cx="3066473" cy="454449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966" y="5933664"/>
            <a:ext cx="3248033" cy="48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462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群組 92">
            <a:extLst>
              <a:ext uri="{FF2B5EF4-FFF2-40B4-BE49-F238E27FC236}">
                <a16:creationId xmlns="" xmlns:a16="http://schemas.microsoft.com/office/drawing/2014/main" id="{7A26B5EA-FD0A-4FF1-97C1-0CC0A8CE3BE4}"/>
              </a:ext>
            </a:extLst>
          </p:cNvPr>
          <p:cNvGrpSpPr/>
          <p:nvPr/>
        </p:nvGrpSpPr>
        <p:grpSpPr>
          <a:xfrm>
            <a:off x="226980" y="998947"/>
            <a:ext cx="2824418" cy="5033905"/>
            <a:chOff x="847696" y="928255"/>
            <a:chExt cx="3239396" cy="5455479"/>
          </a:xfrm>
        </p:grpSpPr>
        <p:grpSp>
          <p:nvGrpSpPr>
            <p:cNvPr id="60" name="群組 59">
              <a:extLst>
                <a:ext uri="{FF2B5EF4-FFF2-40B4-BE49-F238E27FC236}">
                  <a16:creationId xmlns="" xmlns:a16="http://schemas.microsoft.com/office/drawing/2014/main" id="{381878A6-8027-43F0-B560-AD2C8ADE21AC}"/>
                </a:ext>
              </a:extLst>
            </p:cNvPr>
            <p:cNvGrpSpPr/>
            <p:nvPr/>
          </p:nvGrpSpPr>
          <p:grpSpPr>
            <a:xfrm>
              <a:off x="847696" y="928255"/>
              <a:ext cx="3239396" cy="5455479"/>
              <a:chOff x="-932751" y="82775"/>
              <a:chExt cx="3637731" cy="5965807"/>
            </a:xfrm>
          </p:grpSpPr>
          <p:grpSp>
            <p:nvGrpSpPr>
              <p:cNvPr id="37" name="群組 36">
                <a:extLst>
                  <a:ext uri="{FF2B5EF4-FFF2-40B4-BE49-F238E27FC236}">
                    <a16:creationId xmlns="" xmlns:a16="http://schemas.microsoft.com/office/drawing/2014/main" id="{6C0F4BCC-9483-4538-8083-38C8CCC39B55}"/>
                  </a:ext>
                </a:extLst>
              </p:cNvPr>
              <p:cNvGrpSpPr/>
              <p:nvPr/>
            </p:nvGrpSpPr>
            <p:grpSpPr>
              <a:xfrm>
                <a:off x="-932388" y="82775"/>
                <a:ext cx="3637368" cy="5965807"/>
                <a:chOff x="1098980" y="854093"/>
                <a:chExt cx="3637368" cy="596580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38" name="群組 37">
                  <a:extLst>
                    <a:ext uri="{FF2B5EF4-FFF2-40B4-BE49-F238E27FC236}">
                      <a16:creationId xmlns="" xmlns:a16="http://schemas.microsoft.com/office/drawing/2014/main" id="{E1D08F94-68B6-4264-8C26-8824ABE4A225}"/>
                    </a:ext>
                  </a:extLst>
                </p:cNvPr>
                <p:cNvGrpSpPr/>
                <p:nvPr/>
              </p:nvGrpSpPr>
              <p:grpSpPr>
                <a:xfrm>
                  <a:off x="1098980" y="854093"/>
                  <a:ext cx="3637368" cy="5965807"/>
                  <a:chOff x="6092350" y="206435"/>
                  <a:chExt cx="3637368" cy="6471769"/>
                </a:xfrm>
              </p:grpSpPr>
              <p:grpSp>
                <p:nvGrpSpPr>
                  <p:cNvPr id="43" name="群組 42">
                    <a:extLst>
                      <a:ext uri="{FF2B5EF4-FFF2-40B4-BE49-F238E27FC236}">
                        <a16:creationId xmlns="" xmlns:a16="http://schemas.microsoft.com/office/drawing/2014/main" id="{08FECCC4-18F7-4E28-B314-AA87D09AC0F2}"/>
                      </a:ext>
                    </a:extLst>
                  </p:cNvPr>
                  <p:cNvGrpSpPr/>
                  <p:nvPr/>
                </p:nvGrpSpPr>
                <p:grpSpPr>
                  <a:xfrm>
                    <a:off x="6092350" y="206435"/>
                    <a:ext cx="3637368" cy="6471769"/>
                    <a:chOff x="1674682" y="0"/>
                    <a:chExt cx="5183188" cy="9321013"/>
                  </a:xfrm>
                </p:grpSpPr>
                <p:sp>
                  <p:nvSpPr>
                    <p:cNvPr id="52" name="矩形 51">
                      <a:extLst>
                        <a:ext uri="{FF2B5EF4-FFF2-40B4-BE49-F238E27FC236}">
                          <a16:creationId xmlns="" xmlns:a16="http://schemas.microsoft.com/office/drawing/2014/main" id="{BC7E318E-11C1-4DC7-A213-224A237496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2441" y="3108715"/>
                      <a:ext cx="2264446" cy="58338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53" name="矩形 52">
                      <a:extLst>
                        <a:ext uri="{FF2B5EF4-FFF2-40B4-BE49-F238E27FC236}">
                          <a16:creationId xmlns="" xmlns:a16="http://schemas.microsoft.com/office/drawing/2014/main" id="{A590D24E-C0A9-470E-8CB8-BFF20F91A2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5973" y="5184151"/>
                      <a:ext cx="3438766" cy="46402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pic>
                  <p:nvPicPr>
                    <p:cNvPr id="54" name="圖片 53">
                      <a:extLst>
                        <a:ext uri="{FF2B5EF4-FFF2-40B4-BE49-F238E27FC236}">
                          <a16:creationId xmlns="" xmlns:a16="http://schemas.microsoft.com/office/drawing/2014/main" id="{1776421F-D6DB-49D9-8E3F-3537B23112B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799" b="77546"/>
                    <a:stretch/>
                  </p:blipFill>
                  <p:spPr>
                    <a:xfrm>
                      <a:off x="1674682" y="0"/>
                      <a:ext cx="5181505" cy="1718441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pic>
                  <p:nvPicPr>
                    <p:cNvPr id="55" name="圖片 54">
                      <a:extLst>
                        <a:ext uri="{FF2B5EF4-FFF2-40B4-BE49-F238E27FC236}">
                          <a16:creationId xmlns="" xmlns:a16="http://schemas.microsoft.com/office/drawing/2014/main" id="{857D898F-EB23-4D53-A85C-696FC30A087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5552" b="56243"/>
                    <a:stretch/>
                  </p:blipFill>
                  <p:spPr>
                    <a:xfrm>
                      <a:off x="1676366" y="1667342"/>
                      <a:ext cx="5179822" cy="16769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sp>
                  <p:nvSpPr>
                    <p:cNvPr id="56" name="矩形 55">
                      <a:extLst>
                        <a:ext uri="{FF2B5EF4-FFF2-40B4-BE49-F238E27FC236}">
                          <a16:creationId xmlns="" xmlns:a16="http://schemas.microsoft.com/office/drawing/2014/main" id="{C3401D82-7977-4BDD-B166-E23E798305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55066" y="1387355"/>
                      <a:ext cx="4288033" cy="1625887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57" name="矩形 56">
                      <a:extLst>
                        <a:ext uri="{FF2B5EF4-FFF2-40B4-BE49-F238E27FC236}">
                          <a16:creationId xmlns="" xmlns:a16="http://schemas.microsoft.com/office/drawing/2014/main" id="{F723A29E-9989-44D2-B127-9F1C6B435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4849" y="1596415"/>
                      <a:ext cx="4288033" cy="1625887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pic>
                  <p:nvPicPr>
                    <p:cNvPr id="58" name="圖片 57">
                      <a:extLst>
                        <a:ext uri="{FF2B5EF4-FFF2-40B4-BE49-F238E27FC236}">
                          <a16:creationId xmlns="" xmlns:a16="http://schemas.microsoft.com/office/drawing/2014/main" id="{708D269E-AB01-4E3A-9072-C1F9A87DDB6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9550" b="75562"/>
                    <a:stretch/>
                  </p:blipFill>
                  <p:spPr>
                    <a:xfrm>
                      <a:off x="2387766" y="1466191"/>
                      <a:ext cx="3755333" cy="9431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9" name="圖片 58">
                      <a:extLst>
                        <a:ext uri="{FF2B5EF4-FFF2-40B4-BE49-F238E27FC236}">
                          <a16:creationId xmlns="" xmlns:a16="http://schemas.microsoft.com/office/drawing/2014/main" id="{490A1F49-EE2F-4A41-A03D-CE0A6045EC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5552" b="-515"/>
                    <a:stretch/>
                  </p:blipFill>
                  <p:spPr>
                    <a:xfrm>
                      <a:off x="1676365" y="2415684"/>
                      <a:ext cx="5181505" cy="6905329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sp>
                <p:nvSpPr>
                  <p:cNvPr id="44" name="矩形 43">
                    <a:extLst>
                      <a:ext uri="{FF2B5EF4-FFF2-40B4-BE49-F238E27FC236}">
                        <a16:creationId xmlns="" xmlns:a16="http://schemas.microsoft.com/office/drawing/2014/main" id="{CDCD829F-AEB4-46CA-A26A-524F8B0CA58C}"/>
                      </a:ext>
                    </a:extLst>
                  </p:cNvPr>
                  <p:cNvSpPr/>
                  <p:nvPr/>
                </p:nvSpPr>
                <p:spPr>
                  <a:xfrm>
                    <a:off x="6259200" y="3263993"/>
                    <a:ext cx="2443365" cy="57396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5" name="圓角矩形 39">
                    <a:extLst>
                      <a:ext uri="{FF2B5EF4-FFF2-40B4-BE49-F238E27FC236}">
                        <a16:creationId xmlns="" xmlns:a16="http://schemas.microsoft.com/office/drawing/2014/main" id="{59450DBB-A94E-4A33-8E8F-732C46DA3B02}"/>
                      </a:ext>
                    </a:extLst>
                  </p:cNvPr>
                  <p:cNvSpPr/>
                  <p:nvPr/>
                </p:nvSpPr>
                <p:spPr>
                  <a:xfrm>
                    <a:off x="8115594" y="3183194"/>
                    <a:ext cx="559764" cy="516697"/>
                  </a:xfrm>
                  <a:prstGeom prst="round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6" name="文字方塊 45">
                    <a:extLst>
                      <a:ext uri="{FF2B5EF4-FFF2-40B4-BE49-F238E27FC236}">
                        <a16:creationId xmlns="" xmlns:a16="http://schemas.microsoft.com/office/drawing/2014/main" id="{F477BB57-739F-4E26-B587-1F8285D1CDD2}"/>
                      </a:ext>
                    </a:extLst>
                  </p:cNvPr>
                  <p:cNvSpPr txBox="1"/>
                  <p:nvPr/>
                </p:nvSpPr>
                <p:spPr>
                  <a:xfrm>
                    <a:off x="8052529" y="3247697"/>
                    <a:ext cx="744626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停止</a:t>
                    </a:r>
                  </a:p>
                </p:txBody>
              </p:sp>
              <p:sp>
                <p:nvSpPr>
                  <p:cNvPr id="47" name="圓角矩形 41">
                    <a:extLst>
                      <a:ext uri="{FF2B5EF4-FFF2-40B4-BE49-F238E27FC236}">
                        <a16:creationId xmlns="" xmlns:a16="http://schemas.microsoft.com/office/drawing/2014/main" id="{B6A78701-A2F3-46FC-9FC9-5D1431FF65E4}"/>
                      </a:ext>
                    </a:extLst>
                  </p:cNvPr>
                  <p:cNvSpPr/>
                  <p:nvPr/>
                </p:nvSpPr>
                <p:spPr>
                  <a:xfrm>
                    <a:off x="7239904" y="3167942"/>
                    <a:ext cx="608400" cy="547200"/>
                  </a:xfrm>
                  <a:prstGeom prst="roundRect">
                    <a:avLst/>
                  </a:prstGeom>
                  <a:solidFill>
                    <a:srgbClr val="0099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8" name="文字方塊 47">
                    <a:extLst>
                      <a:ext uri="{FF2B5EF4-FFF2-40B4-BE49-F238E27FC236}">
                        <a16:creationId xmlns="" xmlns:a16="http://schemas.microsoft.com/office/drawing/2014/main" id="{B3C75F43-B3E2-4C6D-B975-7800DEB7BB5B}"/>
                      </a:ext>
                    </a:extLst>
                  </p:cNvPr>
                  <p:cNvSpPr txBox="1"/>
                  <p:nvPr/>
                </p:nvSpPr>
                <p:spPr>
                  <a:xfrm>
                    <a:off x="7188320" y="3253395"/>
                    <a:ext cx="879977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重啟</a:t>
                    </a:r>
                  </a:p>
                </p:txBody>
              </p:sp>
              <p:sp>
                <p:nvSpPr>
                  <p:cNvPr id="49" name="圓角矩形 43">
                    <a:extLst>
                      <a:ext uri="{FF2B5EF4-FFF2-40B4-BE49-F238E27FC236}">
                        <a16:creationId xmlns="" xmlns:a16="http://schemas.microsoft.com/office/drawing/2014/main" id="{76188F58-4D9C-439C-8F00-107F3FACD8E8}"/>
                      </a:ext>
                    </a:extLst>
                  </p:cNvPr>
                  <p:cNvSpPr/>
                  <p:nvPr/>
                </p:nvSpPr>
                <p:spPr>
                  <a:xfrm>
                    <a:off x="6330401" y="3183383"/>
                    <a:ext cx="609456" cy="548040"/>
                  </a:xfrm>
                  <a:prstGeom prst="roundRect">
                    <a:avLst/>
                  </a:prstGeom>
                  <a:solidFill>
                    <a:srgbClr val="4593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0" name="文字方塊 49">
                    <a:extLst>
                      <a:ext uri="{FF2B5EF4-FFF2-40B4-BE49-F238E27FC236}">
                        <a16:creationId xmlns="" xmlns:a16="http://schemas.microsoft.com/office/drawing/2014/main" id="{76116F49-09A4-44A0-AB52-4DD512A78B7B}"/>
                      </a:ext>
                    </a:extLst>
                  </p:cNvPr>
                  <p:cNvSpPr txBox="1"/>
                  <p:nvPr/>
                </p:nvSpPr>
                <p:spPr>
                  <a:xfrm>
                    <a:off x="6282772" y="3211156"/>
                    <a:ext cx="755213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寫入</a:t>
                    </a:r>
                  </a:p>
                </p:txBody>
              </p:sp>
              <p:sp>
                <p:nvSpPr>
                  <p:cNvPr id="51" name="矩形 50">
                    <a:extLst>
                      <a:ext uri="{FF2B5EF4-FFF2-40B4-BE49-F238E27FC236}">
                        <a16:creationId xmlns="" xmlns:a16="http://schemas.microsoft.com/office/drawing/2014/main" id="{D042C807-2DC0-40F7-8947-CA2891865DAD}"/>
                      </a:ext>
                    </a:extLst>
                  </p:cNvPr>
                  <p:cNvSpPr/>
                  <p:nvPr/>
                </p:nvSpPr>
                <p:spPr>
                  <a:xfrm>
                    <a:off x="6106607" y="5565228"/>
                    <a:ext cx="3606164" cy="426079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40" name="矩形 39">
                  <a:extLst>
                    <a:ext uri="{FF2B5EF4-FFF2-40B4-BE49-F238E27FC236}">
                      <a16:creationId xmlns="" xmlns:a16="http://schemas.microsoft.com/office/drawing/2014/main" id="{FFBAF9C1-1365-44C7-A02F-0E2F12853640}"/>
                    </a:ext>
                  </a:extLst>
                </p:cNvPr>
                <p:cNvSpPr/>
                <p:nvPr/>
              </p:nvSpPr>
              <p:spPr>
                <a:xfrm>
                  <a:off x="2283169" y="1546581"/>
                  <a:ext cx="1155572" cy="22147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1" name="文字方塊 40">
                  <a:extLst>
                    <a:ext uri="{FF2B5EF4-FFF2-40B4-BE49-F238E27FC236}">
                      <a16:creationId xmlns="" xmlns:a16="http://schemas.microsoft.com/office/drawing/2014/main" id="{8A2FFF14-DBC1-4309-B514-D9338E788487}"/>
                    </a:ext>
                  </a:extLst>
                </p:cNvPr>
                <p:cNvSpPr txBox="1"/>
                <p:nvPr/>
              </p:nvSpPr>
              <p:spPr>
                <a:xfrm>
                  <a:off x="2186045" y="1479588"/>
                  <a:ext cx="304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400" dirty="0"/>
                    <a:t>1</a:t>
                  </a:r>
                  <a:endParaRPr lang="zh-TW" altLang="en-US" sz="1400" dirty="0"/>
                </a:p>
              </p:txBody>
            </p:sp>
            <p:pic>
              <p:nvPicPr>
                <p:cNvPr id="42" name="圖片 41">
                  <a:extLst>
                    <a:ext uri="{FF2B5EF4-FFF2-40B4-BE49-F238E27FC236}">
                      <a16:creationId xmlns="" xmlns:a16="http://schemas.microsoft.com/office/drawing/2014/main" id="{430B47C9-DB21-49C4-8C08-FC7BD2B004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639"/>
                <a:stretch/>
              </p:blipFill>
              <p:spPr>
                <a:xfrm>
                  <a:off x="1113237" y="6284422"/>
                  <a:ext cx="3620386" cy="473818"/>
                </a:xfrm>
                <a:prstGeom prst="rect">
                  <a:avLst/>
                </a:prstGeom>
              </p:spPr>
            </p:pic>
          </p:grpSp>
          <p:pic>
            <p:nvPicPr>
              <p:cNvPr id="11" name="圖片 10">
                <a:extLst>
                  <a:ext uri="{FF2B5EF4-FFF2-40B4-BE49-F238E27FC236}">
                    <a16:creationId xmlns="" xmlns:a16="http://schemas.microsoft.com/office/drawing/2014/main" id="{1C493E9A-A80D-4F2B-BEB0-C219C55608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967" b="55901"/>
              <a:stretch/>
            </p:blipFill>
            <p:spPr>
              <a:xfrm>
                <a:off x="-932751" y="1615994"/>
                <a:ext cx="3635006" cy="1169280"/>
              </a:xfrm>
              <a:prstGeom prst="rect">
                <a:avLst/>
              </a:prstGeom>
              <a:ln>
                <a:noFill/>
              </a:ln>
              <a:effectLst>
                <a:outerShdw dist="139700" dir="2700000" sx="1000" sy="1000" algn="tl" rotWithShape="0">
                  <a:srgbClr val="333333"/>
                </a:outerShdw>
              </a:effectLst>
            </p:spPr>
          </p:pic>
        </p:grpSp>
        <p:sp>
          <p:nvSpPr>
            <p:cNvPr id="86" name="矩形 85">
              <a:extLst>
                <a:ext uri="{FF2B5EF4-FFF2-40B4-BE49-F238E27FC236}">
                  <a16:creationId xmlns="" xmlns:a16="http://schemas.microsoft.com/office/drawing/2014/main" id="{44626E2A-2CA2-46A0-B3F6-0EE35F4B87D7}"/>
                </a:ext>
              </a:extLst>
            </p:cNvPr>
            <p:cNvSpPr/>
            <p:nvPr/>
          </p:nvSpPr>
          <p:spPr>
            <a:xfrm>
              <a:off x="1376674" y="1840402"/>
              <a:ext cx="251892" cy="215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/>
                  </a:solidFill>
                </a:rPr>
                <a:t>A</a:t>
              </a:r>
              <a:endParaRPr lang="zh-TW" altLang="en-US" sz="1300" dirty="0">
                <a:solidFill>
                  <a:schemeClr val="bg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="" xmlns:a16="http://schemas.microsoft.com/office/drawing/2014/main" id="{01EBE8B0-283D-4B84-9E50-49F230FAFBCC}"/>
                </a:ext>
              </a:extLst>
            </p:cNvPr>
            <p:cNvSpPr/>
            <p:nvPr/>
          </p:nvSpPr>
          <p:spPr>
            <a:xfrm>
              <a:off x="1765359" y="1836006"/>
              <a:ext cx="251892" cy="215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/>
                  </a:solidFill>
                </a:rPr>
                <a:t>B</a:t>
              </a:r>
              <a:endParaRPr lang="zh-TW" altLang="en-US" sz="1300" dirty="0">
                <a:solidFill>
                  <a:schemeClr val="bg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="" xmlns:a16="http://schemas.microsoft.com/office/drawing/2014/main" id="{12155AFD-B7BE-4390-919D-CC018636F3B5}"/>
                </a:ext>
              </a:extLst>
            </p:cNvPr>
            <p:cNvSpPr/>
            <p:nvPr/>
          </p:nvSpPr>
          <p:spPr>
            <a:xfrm>
              <a:off x="2155901" y="1839547"/>
              <a:ext cx="251892" cy="215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/>
                  </a:solidFill>
                </a:rPr>
                <a:t>C</a:t>
              </a:r>
              <a:endParaRPr lang="zh-TW" altLang="en-US" sz="1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群組 91">
            <a:extLst>
              <a:ext uri="{FF2B5EF4-FFF2-40B4-BE49-F238E27FC236}">
                <a16:creationId xmlns="" xmlns:a16="http://schemas.microsoft.com/office/drawing/2014/main" id="{06D0D5BF-517C-46BE-8406-D5F2BF994762}"/>
              </a:ext>
            </a:extLst>
          </p:cNvPr>
          <p:cNvGrpSpPr/>
          <p:nvPr/>
        </p:nvGrpSpPr>
        <p:grpSpPr>
          <a:xfrm>
            <a:off x="3716547" y="1010678"/>
            <a:ext cx="2826252" cy="5033905"/>
            <a:chOff x="4863411" y="928255"/>
            <a:chExt cx="3241499" cy="5455479"/>
          </a:xfrm>
        </p:grpSpPr>
        <p:grpSp>
          <p:nvGrpSpPr>
            <p:cNvPr id="85" name="群組 84">
              <a:extLst>
                <a:ext uri="{FF2B5EF4-FFF2-40B4-BE49-F238E27FC236}">
                  <a16:creationId xmlns="" xmlns:a16="http://schemas.microsoft.com/office/drawing/2014/main" id="{376BA221-0F97-45A5-B7CE-480A65ED2E81}"/>
                </a:ext>
              </a:extLst>
            </p:cNvPr>
            <p:cNvGrpSpPr/>
            <p:nvPr/>
          </p:nvGrpSpPr>
          <p:grpSpPr>
            <a:xfrm>
              <a:off x="4863411" y="928255"/>
              <a:ext cx="3241499" cy="5455479"/>
              <a:chOff x="7546768" y="417927"/>
              <a:chExt cx="3640093" cy="5965807"/>
            </a:xfrm>
          </p:grpSpPr>
          <p:grpSp>
            <p:nvGrpSpPr>
              <p:cNvPr id="62" name="群組 61">
                <a:extLst>
                  <a:ext uri="{FF2B5EF4-FFF2-40B4-BE49-F238E27FC236}">
                    <a16:creationId xmlns="" xmlns:a16="http://schemas.microsoft.com/office/drawing/2014/main" id="{ED049864-BC4B-4251-9554-A305D05E1764}"/>
                  </a:ext>
                </a:extLst>
              </p:cNvPr>
              <p:cNvGrpSpPr/>
              <p:nvPr/>
            </p:nvGrpSpPr>
            <p:grpSpPr>
              <a:xfrm>
                <a:off x="7549493" y="417927"/>
                <a:ext cx="3637368" cy="5965807"/>
                <a:chOff x="1098980" y="854093"/>
                <a:chExt cx="3637368" cy="596580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4" name="群組 63">
                  <a:extLst>
                    <a:ext uri="{FF2B5EF4-FFF2-40B4-BE49-F238E27FC236}">
                      <a16:creationId xmlns="" xmlns:a16="http://schemas.microsoft.com/office/drawing/2014/main" id="{58C3232A-7F8E-40D3-85C6-DCEAC2F17977}"/>
                    </a:ext>
                  </a:extLst>
                </p:cNvPr>
                <p:cNvGrpSpPr/>
                <p:nvPr/>
              </p:nvGrpSpPr>
              <p:grpSpPr>
                <a:xfrm>
                  <a:off x="1098980" y="854093"/>
                  <a:ext cx="3637368" cy="5965807"/>
                  <a:chOff x="6092350" y="206435"/>
                  <a:chExt cx="3637368" cy="6471769"/>
                </a:xfrm>
              </p:grpSpPr>
              <p:grpSp>
                <p:nvGrpSpPr>
                  <p:cNvPr id="68" name="群組 67">
                    <a:extLst>
                      <a:ext uri="{FF2B5EF4-FFF2-40B4-BE49-F238E27FC236}">
                        <a16:creationId xmlns="" xmlns:a16="http://schemas.microsoft.com/office/drawing/2014/main" id="{C36B6993-50D6-48F5-81A5-30A49F6986C4}"/>
                      </a:ext>
                    </a:extLst>
                  </p:cNvPr>
                  <p:cNvGrpSpPr/>
                  <p:nvPr/>
                </p:nvGrpSpPr>
                <p:grpSpPr>
                  <a:xfrm>
                    <a:off x="6092350" y="206435"/>
                    <a:ext cx="3637368" cy="6471769"/>
                    <a:chOff x="1674682" y="0"/>
                    <a:chExt cx="5183188" cy="9321013"/>
                  </a:xfrm>
                </p:grpSpPr>
                <p:sp>
                  <p:nvSpPr>
                    <p:cNvPr id="77" name="矩形 76">
                      <a:extLst>
                        <a:ext uri="{FF2B5EF4-FFF2-40B4-BE49-F238E27FC236}">
                          <a16:creationId xmlns="" xmlns:a16="http://schemas.microsoft.com/office/drawing/2014/main" id="{D4B44CD4-C1D7-493E-B4D0-E0E9B210D7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2441" y="3108715"/>
                      <a:ext cx="2264446" cy="58338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78" name="矩形 77">
                      <a:extLst>
                        <a:ext uri="{FF2B5EF4-FFF2-40B4-BE49-F238E27FC236}">
                          <a16:creationId xmlns="" xmlns:a16="http://schemas.microsoft.com/office/drawing/2014/main" id="{077B0E62-F452-44BD-A6CE-0D0FAAA27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5973" y="5184151"/>
                      <a:ext cx="3438766" cy="46402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pic>
                  <p:nvPicPr>
                    <p:cNvPr id="79" name="圖片 78">
                      <a:extLst>
                        <a:ext uri="{FF2B5EF4-FFF2-40B4-BE49-F238E27FC236}">
                          <a16:creationId xmlns="" xmlns:a16="http://schemas.microsoft.com/office/drawing/2014/main" id="{13B795B3-02EE-405A-923D-FFBABEA1909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799" b="77546"/>
                    <a:stretch/>
                  </p:blipFill>
                  <p:spPr>
                    <a:xfrm>
                      <a:off x="1674682" y="0"/>
                      <a:ext cx="5181505" cy="1718441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pic>
                  <p:nvPicPr>
                    <p:cNvPr id="80" name="圖片 79">
                      <a:extLst>
                        <a:ext uri="{FF2B5EF4-FFF2-40B4-BE49-F238E27FC236}">
                          <a16:creationId xmlns="" xmlns:a16="http://schemas.microsoft.com/office/drawing/2014/main" id="{C2C3EF83-1BC5-4D1A-899C-1C9AFCF44BB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5552" b="56243"/>
                    <a:stretch/>
                  </p:blipFill>
                  <p:spPr>
                    <a:xfrm>
                      <a:off x="1676366" y="1667342"/>
                      <a:ext cx="5179822" cy="16769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sp>
                  <p:nvSpPr>
                    <p:cNvPr id="81" name="矩形 80">
                      <a:extLst>
                        <a:ext uri="{FF2B5EF4-FFF2-40B4-BE49-F238E27FC236}">
                          <a16:creationId xmlns="" xmlns:a16="http://schemas.microsoft.com/office/drawing/2014/main" id="{B9E86036-CE84-47D0-B2C6-E26FE82E13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55066" y="1387355"/>
                      <a:ext cx="4288033" cy="1625887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82" name="矩形 81">
                      <a:extLst>
                        <a:ext uri="{FF2B5EF4-FFF2-40B4-BE49-F238E27FC236}">
                          <a16:creationId xmlns="" xmlns:a16="http://schemas.microsoft.com/office/drawing/2014/main" id="{11FB2F83-820A-4AF5-B518-ADCE0186D5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4849" y="1596415"/>
                      <a:ext cx="4288033" cy="1625887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pic>
                  <p:nvPicPr>
                    <p:cNvPr id="83" name="圖片 82">
                      <a:extLst>
                        <a:ext uri="{FF2B5EF4-FFF2-40B4-BE49-F238E27FC236}">
                          <a16:creationId xmlns="" xmlns:a16="http://schemas.microsoft.com/office/drawing/2014/main" id="{B4E51B2F-343F-4BA3-912F-DB2DB9FD589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9550" b="75562"/>
                    <a:stretch/>
                  </p:blipFill>
                  <p:spPr>
                    <a:xfrm>
                      <a:off x="2387766" y="1466191"/>
                      <a:ext cx="3755333" cy="9431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4" name="圖片 83">
                      <a:extLst>
                        <a:ext uri="{FF2B5EF4-FFF2-40B4-BE49-F238E27FC236}">
                          <a16:creationId xmlns="" xmlns:a16="http://schemas.microsoft.com/office/drawing/2014/main" id="{E96CAC6A-E831-4D8F-AA07-F95A27D2DC7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5552" b="-515"/>
                    <a:stretch/>
                  </p:blipFill>
                  <p:spPr>
                    <a:xfrm>
                      <a:off x="1676365" y="2415684"/>
                      <a:ext cx="5181505" cy="6905329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sp>
                <p:nvSpPr>
                  <p:cNvPr id="69" name="矩形 68">
                    <a:extLst>
                      <a:ext uri="{FF2B5EF4-FFF2-40B4-BE49-F238E27FC236}">
                        <a16:creationId xmlns="" xmlns:a16="http://schemas.microsoft.com/office/drawing/2014/main" id="{E5ED7FB7-DB4D-429F-88E7-822EE05B2D55}"/>
                      </a:ext>
                    </a:extLst>
                  </p:cNvPr>
                  <p:cNvSpPr/>
                  <p:nvPr/>
                </p:nvSpPr>
                <p:spPr>
                  <a:xfrm>
                    <a:off x="6259200" y="3263993"/>
                    <a:ext cx="2443365" cy="57396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0" name="圓角矩形 39">
                    <a:extLst>
                      <a:ext uri="{FF2B5EF4-FFF2-40B4-BE49-F238E27FC236}">
                        <a16:creationId xmlns="" xmlns:a16="http://schemas.microsoft.com/office/drawing/2014/main" id="{7B8281F7-4D7C-4F3C-9AC0-0DDD487F813B}"/>
                      </a:ext>
                    </a:extLst>
                  </p:cNvPr>
                  <p:cNvSpPr/>
                  <p:nvPr/>
                </p:nvSpPr>
                <p:spPr>
                  <a:xfrm>
                    <a:off x="8115594" y="3183194"/>
                    <a:ext cx="559764" cy="516697"/>
                  </a:xfrm>
                  <a:prstGeom prst="round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1" name="文字方塊 70">
                    <a:extLst>
                      <a:ext uri="{FF2B5EF4-FFF2-40B4-BE49-F238E27FC236}">
                        <a16:creationId xmlns="" xmlns:a16="http://schemas.microsoft.com/office/drawing/2014/main" id="{E26C58AE-84A7-4B0F-87B0-DC9A59E02A31}"/>
                      </a:ext>
                    </a:extLst>
                  </p:cNvPr>
                  <p:cNvSpPr txBox="1"/>
                  <p:nvPr/>
                </p:nvSpPr>
                <p:spPr>
                  <a:xfrm>
                    <a:off x="8052529" y="3247697"/>
                    <a:ext cx="744626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停止</a:t>
                    </a:r>
                  </a:p>
                </p:txBody>
              </p:sp>
              <p:sp>
                <p:nvSpPr>
                  <p:cNvPr id="72" name="圓角矩形 41">
                    <a:extLst>
                      <a:ext uri="{FF2B5EF4-FFF2-40B4-BE49-F238E27FC236}">
                        <a16:creationId xmlns="" xmlns:a16="http://schemas.microsoft.com/office/drawing/2014/main" id="{BDA67C93-4889-4FD3-B3ED-2017388A95C2}"/>
                      </a:ext>
                    </a:extLst>
                  </p:cNvPr>
                  <p:cNvSpPr/>
                  <p:nvPr/>
                </p:nvSpPr>
                <p:spPr>
                  <a:xfrm>
                    <a:off x="7239904" y="3167942"/>
                    <a:ext cx="608400" cy="547200"/>
                  </a:xfrm>
                  <a:prstGeom prst="roundRect">
                    <a:avLst/>
                  </a:prstGeom>
                  <a:solidFill>
                    <a:srgbClr val="0099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73" name="文字方塊 72">
                    <a:extLst>
                      <a:ext uri="{FF2B5EF4-FFF2-40B4-BE49-F238E27FC236}">
                        <a16:creationId xmlns="" xmlns:a16="http://schemas.microsoft.com/office/drawing/2014/main" id="{4DC0709C-937C-4ECE-B894-E1F3621752E2}"/>
                      </a:ext>
                    </a:extLst>
                  </p:cNvPr>
                  <p:cNvSpPr txBox="1"/>
                  <p:nvPr/>
                </p:nvSpPr>
                <p:spPr>
                  <a:xfrm>
                    <a:off x="7188320" y="3253395"/>
                    <a:ext cx="879977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重啟</a:t>
                    </a:r>
                  </a:p>
                </p:txBody>
              </p:sp>
              <p:sp>
                <p:nvSpPr>
                  <p:cNvPr id="74" name="圓角矩形 43">
                    <a:extLst>
                      <a:ext uri="{FF2B5EF4-FFF2-40B4-BE49-F238E27FC236}">
                        <a16:creationId xmlns="" xmlns:a16="http://schemas.microsoft.com/office/drawing/2014/main" id="{9E92443A-69BC-40FF-927C-94613CEBF3EB}"/>
                      </a:ext>
                    </a:extLst>
                  </p:cNvPr>
                  <p:cNvSpPr/>
                  <p:nvPr/>
                </p:nvSpPr>
                <p:spPr>
                  <a:xfrm>
                    <a:off x="6330401" y="3183383"/>
                    <a:ext cx="609456" cy="548040"/>
                  </a:xfrm>
                  <a:prstGeom prst="roundRect">
                    <a:avLst/>
                  </a:prstGeom>
                  <a:solidFill>
                    <a:srgbClr val="4593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5" name="文字方塊 74">
                    <a:extLst>
                      <a:ext uri="{FF2B5EF4-FFF2-40B4-BE49-F238E27FC236}">
                        <a16:creationId xmlns="" xmlns:a16="http://schemas.microsoft.com/office/drawing/2014/main" id="{7292C2DF-3078-4873-A246-43967E9ABE52}"/>
                      </a:ext>
                    </a:extLst>
                  </p:cNvPr>
                  <p:cNvSpPr txBox="1"/>
                  <p:nvPr/>
                </p:nvSpPr>
                <p:spPr>
                  <a:xfrm>
                    <a:off x="6282772" y="3211156"/>
                    <a:ext cx="755213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寫入</a:t>
                    </a:r>
                  </a:p>
                </p:txBody>
              </p:sp>
              <p:sp>
                <p:nvSpPr>
                  <p:cNvPr id="76" name="矩形 75">
                    <a:extLst>
                      <a:ext uri="{FF2B5EF4-FFF2-40B4-BE49-F238E27FC236}">
                        <a16:creationId xmlns="" xmlns:a16="http://schemas.microsoft.com/office/drawing/2014/main" id="{3205E759-FF49-4AA8-A1CC-3E94593B4A35}"/>
                      </a:ext>
                    </a:extLst>
                  </p:cNvPr>
                  <p:cNvSpPr/>
                  <p:nvPr/>
                </p:nvSpPr>
                <p:spPr>
                  <a:xfrm>
                    <a:off x="6106607" y="5565228"/>
                    <a:ext cx="3606164" cy="426079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65" name="矩形 64">
                  <a:extLst>
                    <a:ext uri="{FF2B5EF4-FFF2-40B4-BE49-F238E27FC236}">
                      <a16:creationId xmlns="" xmlns:a16="http://schemas.microsoft.com/office/drawing/2014/main" id="{51049F5B-2C14-435A-B105-725A5EB81741}"/>
                    </a:ext>
                  </a:extLst>
                </p:cNvPr>
                <p:cNvSpPr/>
                <p:nvPr/>
              </p:nvSpPr>
              <p:spPr>
                <a:xfrm>
                  <a:off x="2283169" y="1546581"/>
                  <a:ext cx="1155572" cy="22147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6" name="文字方塊 65">
                  <a:extLst>
                    <a:ext uri="{FF2B5EF4-FFF2-40B4-BE49-F238E27FC236}">
                      <a16:creationId xmlns="" xmlns:a16="http://schemas.microsoft.com/office/drawing/2014/main" id="{C4235040-0BA2-4FF8-AD38-581D89DC48B0}"/>
                    </a:ext>
                  </a:extLst>
                </p:cNvPr>
                <p:cNvSpPr txBox="1"/>
                <p:nvPr/>
              </p:nvSpPr>
              <p:spPr>
                <a:xfrm>
                  <a:off x="2191963" y="1472650"/>
                  <a:ext cx="304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400" dirty="0"/>
                    <a:t>1</a:t>
                  </a:r>
                  <a:endParaRPr lang="zh-TW" altLang="en-US" sz="1400" dirty="0"/>
                </a:p>
              </p:txBody>
            </p:sp>
            <p:pic>
              <p:nvPicPr>
                <p:cNvPr id="67" name="圖片 66">
                  <a:extLst>
                    <a:ext uri="{FF2B5EF4-FFF2-40B4-BE49-F238E27FC236}">
                      <a16:creationId xmlns="" xmlns:a16="http://schemas.microsoft.com/office/drawing/2014/main" id="{2EC89ADE-EF41-45E5-A8D0-755096CAEC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639"/>
                <a:stretch/>
              </p:blipFill>
              <p:spPr>
                <a:xfrm>
                  <a:off x="1113237" y="6284422"/>
                  <a:ext cx="3620386" cy="473818"/>
                </a:xfrm>
                <a:prstGeom prst="rect">
                  <a:avLst/>
                </a:prstGeom>
              </p:spPr>
            </p:pic>
          </p:grpSp>
          <p:pic>
            <p:nvPicPr>
              <p:cNvPr id="9" name="圖片 8">
                <a:extLst>
                  <a:ext uri="{FF2B5EF4-FFF2-40B4-BE49-F238E27FC236}">
                    <a16:creationId xmlns="" xmlns:a16="http://schemas.microsoft.com/office/drawing/2014/main" id="{70F016E3-3A36-4ACA-92D9-610A798DC5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608" b="56496"/>
              <a:stretch/>
            </p:blipFill>
            <p:spPr>
              <a:xfrm>
                <a:off x="7546768" y="1960087"/>
                <a:ext cx="3636187" cy="116193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sx="1000" sy="1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89" name="矩形 88">
              <a:extLst>
                <a:ext uri="{FF2B5EF4-FFF2-40B4-BE49-F238E27FC236}">
                  <a16:creationId xmlns="" xmlns:a16="http://schemas.microsoft.com/office/drawing/2014/main" id="{4E7A1F65-5DD8-4950-A1CB-54678FB81B20}"/>
                </a:ext>
              </a:extLst>
            </p:cNvPr>
            <p:cNvSpPr/>
            <p:nvPr/>
          </p:nvSpPr>
          <p:spPr>
            <a:xfrm>
              <a:off x="5396917" y="1839130"/>
              <a:ext cx="251892" cy="215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/>
                  </a:solidFill>
                </a:rPr>
                <a:t>A</a:t>
              </a:r>
              <a:endParaRPr lang="zh-TW" altLang="en-US" sz="1300" dirty="0">
                <a:solidFill>
                  <a:schemeClr val="bg1"/>
                </a:solidFill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="" xmlns:a16="http://schemas.microsoft.com/office/drawing/2014/main" id="{65E98624-A1DF-42C9-81DA-7D65BCA701B6}"/>
                </a:ext>
              </a:extLst>
            </p:cNvPr>
            <p:cNvSpPr/>
            <p:nvPr/>
          </p:nvSpPr>
          <p:spPr>
            <a:xfrm>
              <a:off x="5785602" y="1834734"/>
              <a:ext cx="251892" cy="215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/>
                  </a:solidFill>
                </a:rPr>
                <a:t>B</a:t>
              </a:r>
              <a:endParaRPr lang="zh-TW" altLang="en-US" sz="1300" dirty="0">
                <a:solidFill>
                  <a:schemeClr val="bg1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="" xmlns:a16="http://schemas.microsoft.com/office/drawing/2014/main" id="{07DFC22F-73CF-461A-BF8A-810FE72B58B9}"/>
                </a:ext>
              </a:extLst>
            </p:cNvPr>
            <p:cNvSpPr/>
            <p:nvPr/>
          </p:nvSpPr>
          <p:spPr>
            <a:xfrm>
              <a:off x="6176144" y="1838275"/>
              <a:ext cx="251892" cy="215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/>
                  </a:solidFill>
                </a:rPr>
                <a:t>C</a:t>
              </a:r>
              <a:endParaRPr lang="zh-TW" altLang="en-US" sz="13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6" name="箭號: 向右 19">
            <a:extLst>
              <a:ext uri="{FF2B5EF4-FFF2-40B4-BE49-F238E27FC236}">
                <a16:creationId xmlns="" xmlns:a16="http://schemas.microsoft.com/office/drawing/2014/main" id="{45268218-920B-41C2-B622-40F341FB23F4}"/>
              </a:ext>
            </a:extLst>
          </p:cNvPr>
          <p:cNvSpPr/>
          <p:nvPr/>
        </p:nvSpPr>
        <p:spPr>
          <a:xfrm>
            <a:off x="3060589" y="3630904"/>
            <a:ext cx="681005" cy="179526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文字方塊 106">
            <a:extLst>
              <a:ext uri="{FF2B5EF4-FFF2-40B4-BE49-F238E27FC236}">
                <a16:creationId xmlns="" xmlns:a16="http://schemas.microsoft.com/office/drawing/2014/main" id="{EFA5A0C1-7231-4A11-A990-D56D7AB1C5F4}"/>
              </a:ext>
            </a:extLst>
          </p:cNvPr>
          <p:cNvSpPr txBox="1"/>
          <p:nvPr/>
        </p:nvSpPr>
        <p:spPr>
          <a:xfrm>
            <a:off x="6732910" y="3835369"/>
            <a:ext cx="4907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儲存編輯已寫入過了排程後，忘了按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寫入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離開此排程頁面會有防呆提醒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9" name="橢圓 108">
            <a:extLst>
              <a:ext uri="{FF2B5EF4-FFF2-40B4-BE49-F238E27FC236}">
                <a16:creationId xmlns="" xmlns:a16="http://schemas.microsoft.com/office/drawing/2014/main" id="{D834F2D1-127B-4311-853C-C853952BBA32}"/>
              </a:ext>
            </a:extLst>
          </p:cNvPr>
          <p:cNvSpPr/>
          <p:nvPr/>
        </p:nvSpPr>
        <p:spPr>
          <a:xfrm>
            <a:off x="5392125" y="2387883"/>
            <a:ext cx="1033535" cy="79619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文字方塊 97">
            <a:extLst>
              <a:ext uri="{FF2B5EF4-FFF2-40B4-BE49-F238E27FC236}">
                <a16:creationId xmlns="" xmlns:a16="http://schemas.microsoft.com/office/drawing/2014/main" id="{EFA5A0C1-7231-4A11-A990-D56D7AB1C5F4}"/>
              </a:ext>
            </a:extLst>
          </p:cNvPr>
          <p:cNvSpPr txBox="1"/>
          <p:nvPr/>
        </p:nvSpPr>
        <p:spPr>
          <a:xfrm>
            <a:off x="228388" y="337744"/>
            <a:ext cx="2832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此排程情況已寫入過</a:t>
            </a:r>
            <a:r>
              <a:rPr lang="en-US" altLang="zh-TW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104362" y="93775"/>
            <a:ext cx="2234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群組</a:t>
            </a:r>
            <a:r>
              <a:rPr lang="en-US" altLang="zh-TW" dirty="0"/>
              <a:t>A:</a:t>
            </a:r>
            <a:r>
              <a:rPr lang="zh-TW" altLang="en-US" dirty="0"/>
              <a:t> </a:t>
            </a:r>
            <a:r>
              <a:rPr lang="en-US" altLang="zh-TW" dirty="0"/>
              <a:t>Sunlight-1</a:t>
            </a:r>
          </a:p>
          <a:p>
            <a:r>
              <a:rPr lang="zh-TW" altLang="en-US" dirty="0"/>
              <a:t>群組</a:t>
            </a:r>
            <a:r>
              <a:rPr lang="en-US" altLang="zh-TW" dirty="0"/>
              <a:t>B:</a:t>
            </a:r>
            <a:r>
              <a:rPr lang="zh-TW" altLang="en-US" dirty="0"/>
              <a:t> </a:t>
            </a:r>
            <a:r>
              <a:rPr lang="en-US" altLang="zh-TW" dirty="0"/>
              <a:t>Sunlight-2</a:t>
            </a:r>
          </a:p>
          <a:p>
            <a:r>
              <a:rPr lang="zh-TW" altLang="en-US" dirty="0"/>
              <a:t>群組</a:t>
            </a:r>
            <a:r>
              <a:rPr lang="en-US" altLang="zh-TW" dirty="0"/>
              <a:t>C:</a:t>
            </a:r>
            <a:r>
              <a:rPr lang="zh-TW" altLang="en-US" dirty="0"/>
              <a:t> </a:t>
            </a:r>
            <a:r>
              <a:rPr lang="en-US" altLang="zh-TW" dirty="0"/>
              <a:t>Sunlight-3</a:t>
            </a:r>
          </a:p>
        </p:txBody>
      </p:sp>
      <p:sp>
        <p:nvSpPr>
          <p:cNvPr id="118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6842078" y="4523313"/>
            <a:ext cx="5057308" cy="403527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語音泡泡: 圓角矩形 12">
            <a:extLst>
              <a:ext uri="{FF2B5EF4-FFF2-40B4-BE49-F238E27FC236}">
                <a16:creationId xmlns="" xmlns:a16="http://schemas.microsoft.com/office/drawing/2014/main" id="{B93C6814-6C77-47D9-9609-5CAFF6C25D60}"/>
              </a:ext>
            </a:extLst>
          </p:cNvPr>
          <p:cNvSpPr/>
          <p:nvPr/>
        </p:nvSpPr>
        <p:spPr>
          <a:xfrm>
            <a:off x="6842078" y="426111"/>
            <a:ext cx="4413045" cy="1067227"/>
          </a:xfrm>
          <a:prstGeom prst="wedgeRoundRectCallout">
            <a:avLst>
              <a:gd name="adj1" fmla="val -51874"/>
              <a:gd name="adj2" fmla="val 97976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0" name="文字方塊 119"/>
          <p:cNvSpPr txBox="1"/>
          <p:nvPr/>
        </p:nvSpPr>
        <p:spPr>
          <a:xfrm>
            <a:off x="6992217" y="498059"/>
            <a:ext cx="4085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已寫入過的同一排程同群組，只異動兩個時間點，會只針對這兩個時間點做目檢確認</a:t>
            </a:r>
          </a:p>
        </p:txBody>
      </p:sp>
    </p:spTree>
    <p:extLst>
      <p:ext uri="{BB962C8B-B14F-4D97-AF65-F5344CB8AC3E}">
        <p14:creationId xmlns:p14="http://schemas.microsoft.com/office/powerpoint/2010/main" val="40155697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群組 99">
            <a:extLst>
              <a:ext uri="{FF2B5EF4-FFF2-40B4-BE49-F238E27FC236}">
                <a16:creationId xmlns="" xmlns:a16="http://schemas.microsoft.com/office/drawing/2014/main" id="{9F722CB3-6878-4C9A-ACA3-8BEC2F044C5A}"/>
              </a:ext>
            </a:extLst>
          </p:cNvPr>
          <p:cNvGrpSpPr/>
          <p:nvPr/>
        </p:nvGrpSpPr>
        <p:grpSpPr>
          <a:xfrm>
            <a:off x="4586500" y="1987423"/>
            <a:ext cx="2182716" cy="3354546"/>
            <a:chOff x="7415468" y="2009704"/>
            <a:chExt cx="2182716" cy="3354546"/>
          </a:xfrm>
        </p:grpSpPr>
        <p:grpSp>
          <p:nvGrpSpPr>
            <p:cNvPr id="96" name="群組 95">
              <a:extLst>
                <a:ext uri="{FF2B5EF4-FFF2-40B4-BE49-F238E27FC236}">
                  <a16:creationId xmlns="" xmlns:a16="http://schemas.microsoft.com/office/drawing/2014/main" id="{3EA8DFB8-8289-4FB3-9096-87D5EF28B660}"/>
                </a:ext>
              </a:extLst>
            </p:cNvPr>
            <p:cNvGrpSpPr/>
            <p:nvPr/>
          </p:nvGrpSpPr>
          <p:grpSpPr>
            <a:xfrm>
              <a:off x="7415468" y="2009704"/>
              <a:ext cx="2182716" cy="3354546"/>
              <a:chOff x="7525694" y="1185803"/>
              <a:chExt cx="3308244" cy="5465928"/>
            </a:xfrm>
          </p:grpSpPr>
          <p:pic>
            <p:nvPicPr>
              <p:cNvPr id="94" name="圖片 93">
                <a:extLst>
                  <a:ext uri="{FF2B5EF4-FFF2-40B4-BE49-F238E27FC236}">
                    <a16:creationId xmlns="" xmlns:a16="http://schemas.microsoft.com/office/drawing/2014/main" id="{2975E30C-6910-4B0B-B2E8-65A6F6574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81"/>
              <a:stretch/>
            </p:blipFill>
            <p:spPr>
              <a:xfrm>
                <a:off x="7525694" y="1185803"/>
                <a:ext cx="3203998" cy="54659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95" name="圖片 94">
                <a:extLst>
                  <a:ext uri="{FF2B5EF4-FFF2-40B4-BE49-F238E27FC236}">
                    <a16:creationId xmlns="" xmlns:a16="http://schemas.microsoft.com/office/drawing/2014/main" id="{7C1514BE-5BD7-4428-84D9-02F7766B4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5815" y="1885922"/>
                <a:ext cx="3228123" cy="3714119"/>
              </a:xfrm>
              <a:prstGeom prst="rect">
                <a:avLst/>
              </a:prstGeom>
            </p:spPr>
          </p:pic>
        </p:grpSp>
        <p:sp>
          <p:nvSpPr>
            <p:cNvPr id="97" name="矩形: 圓角 96">
              <a:extLst>
                <a:ext uri="{FF2B5EF4-FFF2-40B4-BE49-F238E27FC236}">
                  <a16:creationId xmlns="" xmlns:a16="http://schemas.microsoft.com/office/drawing/2014/main" id="{B8E0F1B6-114A-4383-B9D5-7679CC7166BA}"/>
                </a:ext>
              </a:extLst>
            </p:cNvPr>
            <p:cNvSpPr/>
            <p:nvPr/>
          </p:nvSpPr>
          <p:spPr>
            <a:xfrm>
              <a:off x="8042789" y="2925132"/>
              <a:ext cx="432187" cy="21430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00" dirty="0">
                  <a:solidFill>
                    <a:schemeClr val="tx1"/>
                  </a:solidFill>
                </a:rPr>
                <a:t>18:00</a:t>
              </a:r>
              <a:endParaRPr lang="zh-TW" altLang="en-US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1" name="群組 100">
            <a:extLst>
              <a:ext uri="{FF2B5EF4-FFF2-40B4-BE49-F238E27FC236}">
                <a16:creationId xmlns="" xmlns:a16="http://schemas.microsoft.com/office/drawing/2014/main" id="{550ACA54-B40F-4CF2-80C6-F9851E030956}"/>
              </a:ext>
            </a:extLst>
          </p:cNvPr>
          <p:cNvGrpSpPr/>
          <p:nvPr/>
        </p:nvGrpSpPr>
        <p:grpSpPr>
          <a:xfrm>
            <a:off x="7239726" y="1987423"/>
            <a:ext cx="2182716" cy="3354546"/>
            <a:chOff x="7415468" y="2009704"/>
            <a:chExt cx="2182716" cy="3354546"/>
          </a:xfrm>
        </p:grpSpPr>
        <p:grpSp>
          <p:nvGrpSpPr>
            <p:cNvPr id="102" name="群組 101">
              <a:extLst>
                <a:ext uri="{FF2B5EF4-FFF2-40B4-BE49-F238E27FC236}">
                  <a16:creationId xmlns="" xmlns:a16="http://schemas.microsoft.com/office/drawing/2014/main" id="{5A12FD76-CDAA-41E6-8F93-FCEB3CF6AFE7}"/>
                </a:ext>
              </a:extLst>
            </p:cNvPr>
            <p:cNvGrpSpPr/>
            <p:nvPr/>
          </p:nvGrpSpPr>
          <p:grpSpPr>
            <a:xfrm>
              <a:off x="7415468" y="2009704"/>
              <a:ext cx="2182716" cy="3354546"/>
              <a:chOff x="7525694" y="1185803"/>
              <a:chExt cx="3308244" cy="5465928"/>
            </a:xfrm>
          </p:grpSpPr>
          <p:pic>
            <p:nvPicPr>
              <p:cNvPr id="104" name="圖片 103">
                <a:extLst>
                  <a:ext uri="{FF2B5EF4-FFF2-40B4-BE49-F238E27FC236}">
                    <a16:creationId xmlns="" xmlns:a16="http://schemas.microsoft.com/office/drawing/2014/main" id="{14557BC8-DD1A-4AD3-8076-DE9ED94FE8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81"/>
              <a:stretch/>
            </p:blipFill>
            <p:spPr>
              <a:xfrm>
                <a:off x="7525694" y="1185803"/>
                <a:ext cx="3203998" cy="54659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5" name="圖片 104">
                <a:extLst>
                  <a:ext uri="{FF2B5EF4-FFF2-40B4-BE49-F238E27FC236}">
                    <a16:creationId xmlns="" xmlns:a16="http://schemas.microsoft.com/office/drawing/2014/main" id="{9DABD516-7BDC-4CF5-95E7-E8E624378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5815" y="1885922"/>
                <a:ext cx="3228123" cy="3714119"/>
              </a:xfrm>
              <a:prstGeom prst="rect">
                <a:avLst/>
              </a:prstGeom>
            </p:spPr>
          </p:pic>
        </p:grpSp>
        <p:sp>
          <p:nvSpPr>
            <p:cNvPr id="103" name="矩形: 圓角 102">
              <a:extLst>
                <a:ext uri="{FF2B5EF4-FFF2-40B4-BE49-F238E27FC236}">
                  <a16:creationId xmlns="" xmlns:a16="http://schemas.microsoft.com/office/drawing/2014/main" id="{46AC9B2F-8305-4676-B35B-95D1D60D5089}"/>
                </a:ext>
              </a:extLst>
            </p:cNvPr>
            <p:cNvSpPr/>
            <p:nvPr/>
          </p:nvSpPr>
          <p:spPr>
            <a:xfrm>
              <a:off x="8042789" y="2925132"/>
              <a:ext cx="432187" cy="21430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00" dirty="0">
                  <a:solidFill>
                    <a:schemeClr val="tx1"/>
                  </a:solidFill>
                </a:rPr>
                <a:t>22:00</a:t>
              </a:r>
              <a:endParaRPr lang="zh-TW" altLang="en-US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0" name="橢圓 109">
            <a:extLst>
              <a:ext uri="{FF2B5EF4-FFF2-40B4-BE49-F238E27FC236}">
                <a16:creationId xmlns="" xmlns:a16="http://schemas.microsoft.com/office/drawing/2014/main" id="{EE7A3652-BFA1-4ACE-BEA1-517DFCDE7F71}"/>
              </a:ext>
            </a:extLst>
          </p:cNvPr>
          <p:cNvSpPr/>
          <p:nvPr/>
        </p:nvSpPr>
        <p:spPr>
          <a:xfrm>
            <a:off x="5147263" y="2817678"/>
            <a:ext cx="590483" cy="41697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="" xmlns:a16="http://schemas.microsoft.com/office/drawing/2014/main" id="{EE0968F6-66D6-4BA0-9989-9691AFE36F81}"/>
              </a:ext>
            </a:extLst>
          </p:cNvPr>
          <p:cNvSpPr/>
          <p:nvPr/>
        </p:nvSpPr>
        <p:spPr>
          <a:xfrm>
            <a:off x="7809358" y="2804064"/>
            <a:ext cx="590483" cy="41697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箭號: 向右 19">
            <a:extLst>
              <a:ext uri="{FF2B5EF4-FFF2-40B4-BE49-F238E27FC236}">
                <a16:creationId xmlns="" xmlns:a16="http://schemas.microsoft.com/office/drawing/2014/main" id="{E9AF0B10-1C70-482F-9144-DCE0C65C7A9B}"/>
              </a:ext>
            </a:extLst>
          </p:cNvPr>
          <p:cNvSpPr/>
          <p:nvPr/>
        </p:nvSpPr>
        <p:spPr>
          <a:xfrm>
            <a:off x="3975801" y="3602314"/>
            <a:ext cx="465118" cy="109594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箭號: 向右 19">
            <a:extLst>
              <a:ext uri="{FF2B5EF4-FFF2-40B4-BE49-F238E27FC236}">
                <a16:creationId xmlns="" xmlns:a16="http://schemas.microsoft.com/office/drawing/2014/main" id="{91359B40-1932-4385-82CD-A798DC10635C}"/>
              </a:ext>
            </a:extLst>
          </p:cNvPr>
          <p:cNvSpPr/>
          <p:nvPr/>
        </p:nvSpPr>
        <p:spPr>
          <a:xfrm>
            <a:off x="6715608" y="2276358"/>
            <a:ext cx="465118" cy="109594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9" name="圖片 9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4"/>
          <a:stretch/>
        </p:blipFill>
        <p:spPr>
          <a:xfrm>
            <a:off x="215836" y="87878"/>
            <a:ext cx="3859132" cy="6625988"/>
          </a:xfrm>
          <a:prstGeom prst="rect">
            <a:avLst/>
          </a:prstGeom>
        </p:spPr>
      </p:pic>
      <p:sp>
        <p:nvSpPr>
          <p:cNvPr id="114" name="矩形 113"/>
          <p:cNvSpPr/>
          <p:nvPr/>
        </p:nvSpPr>
        <p:spPr>
          <a:xfrm>
            <a:off x="837064" y="2571771"/>
            <a:ext cx="2606722" cy="124194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文字方塊 114"/>
          <p:cNvSpPr txBox="1"/>
          <p:nvPr/>
        </p:nvSpPr>
        <p:spPr>
          <a:xfrm>
            <a:off x="741527" y="2507407"/>
            <a:ext cx="27022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尚未寫入</a:t>
            </a:r>
            <a:endParaRPr lang="en-US" altLang="zh-TW" sz="2000" b="1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10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400" dirty="0">
                <a:latin typeface="微軟正黑體" pitchFamily="34" charset="-120"/>
                <a:ea typeface="微軟正黑體" pitchFamily="34" charset="-120"/>
              </a:rPr>
              <a:t>您忘記寫入，請問需要寫入排程 </a:t>
            </a:r>
            <a:r>
              <a:rPr lang="en-US" altLang="zh-TW" sz="1400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1400" dirty="0">
                <a:latin typeface="微軟正黑體" pitchFamily="34" charset="-120"/>
                <a:ea typeface="微軟正黑體" pitchFamily="34" charset="-120"/>
              </a:rPr>
              <a:t> 方才的設定嗎</a:t>
            </a:r>
            <a:r>
              <a:rPr lang="en-US" altLang="zh-TW" sz="1400" dirty="0">
                <a:latin typeface="微軟正黑體" pitchFamily="34" charset="-120"/>
                <a:ea typeface="微軟正黑體" pitchFamily="34" charset="-120"/>
              </a:rPr>
              <a:t>?</a:t>
            </a:r>
            <a:endParaRPr lang="zh-TW" altLang="en-US" sz="1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3048001" y="3977490"/>
            <a:ext cx="395785" cy="28660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文字方塊 116"/>
          <p:cNvSpPr txBox="1"/>
          <p:nvPr/>
        </p:nvSpPr>
        <p:spPr>
          <a:xfrm>
            <a:off x="2877076" y="3969542"/>
            <a:ext cx="135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4593D3"/>
                </a:solidFill>
                <a:latin typeface="微軟正黑體" pitchFamily="34" charset="-120"/>
                <a:ea typeface="微軟正黑體" pitchFamily="34" charset="-120"/>
              </a:rPr>
              <a:t>寫入</a:t>
            </a:r>
          </a:p>
        </p:txBody>
      </p:sp>
      <p:grpSp>
        <p:nvGrpSpPr>
          <p:cNvPr id="118" name="群組 117">
            <a:extLst>
              <a:ext uri="{FF2B5EF4-FFF2-40B4-BE49-F238E27FC236}">
                <a16:creationId xmlns="" xmlns:a16="http://schemas.microsoft.com/office/drawing/2014/main" id="{9F722CB3-6878-4C9A-ACA3-8BEC2F044C5A}"/>
              </a:ext>
            </a:extLst>
          </p:cNvPr>
          <p:cNvGrpSpPr/>
          <p:nvPr/>
        </p:nvGrpSpPr>
        <p:grpSpPr>
          <a:xfrm>
            <a:off x="10032763" y="1956275"/>
            <a:ext cx="2182716" cy="3354546"/>
            <a:chOff x="7415468" y="2009704"/>
            <a:chExt cx="2182716" cy="3354546"/>
          </a:xfrm>
        </p:grpSpPr>
        <p:grpSp>
          <p:nvGrpSpPr>
            <p:cNvPr id="119" name="群組 118">
              <a:extLst>
                <a:ext uri="{FF2B5EF4-FFF2-40B4-BE49-F238E27FC236}">
                  <a16:creationId xmlns="" xmlns:a16="http://schemas.microsoft.com/office/drawing/2014/main" id="{3EA8DFB8-8289-4FB3-9096-87D5EF28B660}"/>
                </a:ext>
              </a:extLst>
            </p:cNvPr>
            <p:cNvGrpSpPr/>
            <p:nvPr/>
          </p:nvGrpSpPr>
          <p:grpSpPr>
            <a:xfrm>
              <a:off x="7415468" y="2009704"/>
              <a:ext cx="2182716" cy="3354546"/>
              <a:chOff x="7525694" y="1185803"/>
              <a:chExt cx="3308244" cy="5465928"/>
            </a:xfrm>
          </p:grpSpPr>
          <p:pic>
            <p:nvPicPr>
              <p:cNvPr id="121" name="圖片 120">
                <a:extLst>
                  <a:ext uri="{FF2B5EF4-FFF2-40B4-BE49-F238E27FC236}">
                    <a16:creationId xmlns="" xmlns:a16="http://schemas.microsoft.com/office/drawing/2014/main" id="{2975E30C-6910-4B0B-B2E8-65A6F6574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81"/>
              <a:stretch/>
            </p:blipFill>
            <p:spPr>
              <a:xfrm>
                <a:off x="7525694" y="1185803"/>
                <a:ext cx="3203998" cy="54659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22" name="圖片 121">
                <a:extLst>
                  <a:ext uri="{FF2B5EF4-FFF2-40B4-BE49-F238E27FC236}">
                    <a16:creationId xmlns="" xmlns:a16="http://schemas.microsoft.com/office/drawing/2014/main" id="{7C1514BE-5BD7-4428-84D9-02F7766B4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5815" y="1885922"/>
                <a:ext cx="3228123" cy="3714119"/>
              </a:xfrm>
              <a:prstGeom prst="rect">
                <a:avLst/>
              </a:prstGeom>
            </p:spPr>
          </p:pic>
        </p:grpSp>
        <p:sp>
          <p:nvSpPr>
            <p:cNvPr id="120" name="矩形: 圓角 96">
              <a:extLst>
                <a:ext uri="{FF2B5EF4-FFF2-40B4-BE49-F238E27FC236}">
                  <a16:creationId xmlns="" xmlns:a16="http://schemas.microsoft.com/office/drawing/2014/main" id="{B8E0F1B6-114A-4383-B9D5-7679CC7166BA}"/>
                </a:ext>
              </a:extLst>
            </p:cNvPr>
            <p:cNvSpPr/>
            <p:nvPr/>
          </p:nvSpPr>
          <p:spPr>
            <a:xfrm>
              <a:off x="8042789" y="2925132"/>
              <a:ext cx="432187" cy="21430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00" dirty="0">
                  <a:solidFill>
                    <a:schemeClr val="tx1"/>
                  </a:solidFill>
                </a:rPr>
                <a:t>18:00</a:t>
              </a:r>
              <a:endParaRPr lang="zh-TW" altLang="en-US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3" name="箭號: 向右 19">
            <a:extLst>
              <a:ext uri="{FF2B5EF4-FFF2-40B4-BE49-F238E27FC236}">
                <a16:creationId xmlns="" xmlns:a16="http://schemas.microsoft.com/office/drawing/2014/main" id="{91359B40-1932-4385-82CD-A798DC10635C}"/>
              </a:ext>
            </a:extLst>
          </p:cNvPr>
          <p:cNvSpPr/>
          <p:nvPr/>
        </p:nvSpPr>
        <p:spPr>
          <a:xfrm>
            <a:off x="9350293" y="3568371"/>
            <a:ext cx="688207" cy="109594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4" name="圖片 1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4928" y="2954889"/>
            <a:ext cx="87636" cy="60671"/>
          </a:xfrm>
          <a:prstGeom prst="rect">
            <a:avLst/>
          </a:prstGeom>
        </p:spPr>
      </p:pic>
      <p:sp>
        <p:nvSpPr>
          <p:cNvPr id="125" name="文字方塊 124"/>
          <p:cNvSpPr txBox="1"/>
          <p:nvPr/>
        </p:nvSpPr>
        <p:spPr>
          <a:xfrm>
            <a:off x="10482233" y="2886523"/>
            <a:ext cx="1253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" dirty="0"/>
              <a:t>2</a:t>
            </a:r>
            <a:endParaRPr lang="zh-TW" altLang="en-US" sz="600" dirty="0"/>
          </a:p>
        </p:txBody>
      </p:sp>
      <p:sp>
        <p:nvSpPr>
          <p:cNvPr id="126" name="文字方塊 125">
            <a:extLst>
              <a:ext uri="{FF2B5EF4-FFF2-40B4-BE49-F238E27FC236}">
                <a16:creationId xmlns="" xmlns:a16="http://schemas.microsoft.com/office/drawing/2014/main" id="{EFA5A0C1-7231-4A11-A990-D56D7AB1C5F4}"/>
              </a:ext>
            </a:extLst>
          </p:cNvPr>
          <p:cNvSpPr txBox="1"/>
          <p:nvPr/>
        </p:nvSpPr>
        <p:spPr>
          <a:xfrm>
            <a:off x="6322548" y="1406292"/>
            <a:ext cx="1309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="" xmlns:a16="http://schemas.microsoft.com/office/drawing/2014/main" id="{EFA5A0C1-7231-4A11-A990-D56D7AB1C5F4}"/>
              </a:ext>
            </a:extLst>
          </p:cNvPr>
          <p:cNvSpPr txBox="1"/>
          <p:nvPr/>
        </p:nvSpPr>
        <p:spPr>
          <a:xfrm>
            <a:off x="3553142" y="2903879"/>
            <a:ext cx="1309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寫入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73042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="" xmlns:a16="http://schemas.microsoft.com/office/drawing/2014/main" id="{550ACA54-B40F-4CF2-80C6-F9851E030956}"/>
              </a:ext>
            </a:extLst>
          </p:cNvPr>
          <p:cNvGrpSpPr/>
          <p:nvPr/>
        </p:nvGrpSpPr>
        <p:grpSpPr>
          <a:xfrm>
            <a:off x="446112" y="1369073"/>
            <a:ext cx="2182716" cy="3354546"/>
            <a:chOff x="7415468" y="2009704"/>
            <a:chExt cx="2182716" cy="3354546"/>
          </a:xfrm>
        </p:grpSpPr>
        <p:grpSp>
          <p:nvGrpSpPr>
            <p:cNvPr id="5" name="群組 4">
              <a:extLst>
                <a:ext uri="{FF2B5EF4-FFF2-40B4-BE49-F238E27FC236}">
                  <a16:creationId xmlns="" xmlns:a16="http://schemas.microsoft.com/office/drawing/2014/main" id="{5A12FD76-CDAA-41E6-8F93-FCEB3CF6AFE7}"/>
                </a:ext>
              </a:extLst>
            </p:cNvPr>
            <p:cNvGrpSpPr/>
            <p:nvPr/>
          </p:nvGrpSpPr>
          <p:grpSpPr>
            <a:xfrm>
              <a:off x="7415468" y="2009704"/>
              <a:ext cx="2182716" cy="3354546"/>
              <a:chOff x="7525694" y="1185803"/>
              <a:chExt cx="3308244" cy="5465928"/>
            </a:xfrm>
          </p:grpSpPr>
          <p:pic>
            <p:nvPicPr>
              <p:cNvPr id="7" name="圖片 6">
                <a:extLst>
                  <a:ext uri="{FF2B5EF4-FFF2-40B4-BE49-F238E27FC236}">
                    <a16:creationId xmlns="" xmlns:a16="http://schemas.microsoft.com/office/drawing/2014/main" id="{14557BC8-DD1A-4AD3-8076-DE9ED94FE8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81"/>
              <a:stretch/>
            </p:blipFill>
            <p:spPr>
              <a:xfrm>
                <a:off x="7525694" y="1185803"/>
                <a:ext cx="3203998" cy="54659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8" name="圖片 7">
                <a:extLst>
                  <a:ext uri="{FF2B5EF4-FFF2-40B4-BE49-F238E27FC236}">
                    <a16:creationId xmlns="" xmlns:a16="http://schemas.microsoft.com/office/drawing/2014/main" id="{9DABD516-7BDC-4CF5-95E7-E8E624378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5815" y="1885922"/>
                <a:ext cx="3228123" cy="3714119"/>
              </a:xfrm>
              <a:prstGeom prst="rect">
                <a:avLst/>
              </a:prstGeom>
            </p:spPr>
          </p:pic>
        </p:grpSp>
        <p:sp>
          <p:nvSpPr>
            <p:cNvPr id="6" name="矩形: 圓角 102">
              <a:extLst>
                <a:ext uri="{FF2B5EF4-FFF2-40B4-BE49-F238E27FC236}">
                  <a16:creationId xmlns="" xmlns:a16="http://schemas.microsoft.com/office/drawing/2014/main" id="{46AC9B2F-8305-4676-B35B-95D1D60D5089}"/>
                </a:ext>
              </a:extLst>
            </p:cNvPr>
            <p:cNvSpPr/>
            <p:nvPr/>
          </p:nvSpPr>
          <p:spPr>
            <a:xfrm>
              <a:off x="8042789" y="2925132"/>
              <a:ext cx="432187" cy="21430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00" dirty="0">
                  <a:solidFill>
                    <a:schemeClr val="tx1"/>
                  </a:solidFill>
                </a:rPr>
                <a:t>22:00</a:t>
              </a:r>
              <a:endParaRPr lang="zh-TW" altLang="en-US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箭號: 向右 19">
            <a:extLst>
              <a:ext uri="{FF2B5EF4-FFF2-40B4-BE49-F238E27FC236}">
                <a16:creationId xmlns="" xmlns:a16="http://schemas.microsoft.com/office/drawing/2014/main" id="{91359B40-1932-4385-82CD-A798DC10635C}"/>
              </a:ext>
            </a:extLst>
          </p:cNvPr>
          <p:cNvSpPr/>
          <p:nvPr/>
        </p:nvSpPr>
        <p:spPr>
          <a:xfrm>
            <a:off x="0" y="2991549"/>
            <a:ext cx="465118" cy="109594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89" y="2361319"/>
            <a:ext cx="87636" cy="60671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898635" y="2305689"/>
            <a:ext cx="1253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" dirty="0"/>
              <a:t>2</a:t>
            </a:r>
            <a:endParaRPr lang="zh-TW" altLang="en-US" sz="600" dirty="0"/>
          </a:p>
        </p:txBody>
      </p:sp>
      <p:grpSp>
        <p:nvGrpSpPr>
          <p:cNvPr id="20" name="群組 19">
            <a:extLst>
              <a:ext uri="{FF2B5EF4-FFF2-40B4-BE49-F238E27FC236}">
                <a16:creationId xmlns="" xmlns:a16="http://schemas.microsoft.com/office/drawing/2014/main" id="{550ACA54-B40F-4CF2-80C6-F9851E030956}"/>
              </a:ext>
            </a:extLst>
          </p:cNvPr>
          <p:cNvGrpSpPr/>
          <p:nvPr/>
        </p:nvGrpSpPr>
        <p:grpSpPr>
          <a:xfrm>
            <a:off x="5760523" y="1369073"/>
            <a:ext cx="2182716" cy="3354546"/>
            <a:chOff x="7415468" y="2009704"/>
            <a:chExt cx="2182716" cy="3354546"/>
          </a:xfrm>
        </p:grpSpPr>
        <p:grpSp>
          <p:nvGrpSpPr>
            <p:cNvPr id="21" name="群組 20">
              <a:extLst>
                <a:ext uri="{FF2B5EF4-FFF2-40B4-BE49-F238E27FC236}">
                  <a16:creationId xmlns="" xmlns:a16="http://schemas.microsoft.com/office/drawing/2014/main" id="{5A12FD76-CDAA-41E6-8F93-FCEB3CF6AFE7}"/>
                </a:ext>
              </a:extLst>
            </p:cNvPr>
            <p:cNvGrpSpPr/>
            <p:nvPr/>
          </p:nvGrpSpPr>
          <p:grpSpPr>
            <a:xfrm>
              <a:off x="7415468" y="2009704"/>
              <a:ext cx="2182716" cy="3354546"/>
              <a:chOff x="7525694" y="1185803"/>
              <a:chExt cx="3308244" cy="5465928"/>
            </a:xfrm>
          </p:grpSpPr>
          <p:pic>
            <p:nvPicPr>
              <p:cNvPr id="23" name="圖片 22">
                <a:extLst>
                  <a:ext uri="{FF2B5EF4-FFF2-40B4-BE49-F238E27FC236}">
                    <a16:creationId xmlns="" xmlns:a16="http://schemas.microsoft.com/office/drawing/2014/main" id="{14557BC8-DD1A-4AD3-8076-DE9ED94FE8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81"/>
              <a:stretch/>
            </p:blipFill>
            <p:spPr>
              <a:xfrm>
                <a:off x="7525694" y="1185803"/>
                <a:ext cx="3203998" cy="54659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4" name="圖片 23">
                <a:extLst>
                  <a:ext uri="{FF2B5EF4-FFF2-40B4-BE49-F238E27FC236}">
                    <a16:creationId xmlns="" xmlns:a16="http://schemas.microsoft.com/office/drawing/2014/main" id="{9DABD516-7BDC-4CF5-95E7-E8E624378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5815" y="1885922"/>
                <a:ext cx="3228123" cy="3714119"/>
              </a:xfrm>
              <a:prstGeom prst="rect">
                <a:avLst/>
              </a:prstGeom>
            </p:spPr>
          </p:pic>
        </p:grpSp>
        <p:sp>
          <p:nvSpPr>
            <p:cNvPr id="22" name="矩形: 圓角 102">
              <a:extLst>
                <a:ext uri="{FF2B5EF4-FFF2-40B4-BE49-F238E27FC236}">
                  <a16:creationId xmlns="" xmlns:a16="http://schemas.microsoft.com/office/drawing/2014/main" id="{46AC9B2F-8305-4676-B35B-95D1D60D5089}"/>
                </a:ext>
              </a:extLst>
            </p:cNvPr>
            <p:cNvSpPr/>
            <p:nvPr/>
          </p:nvSpPr>
          <p:spPr>
            <a:xfrm>
              <a:off x="8042789" y="2925132"/>
              <a:ext cx="432187" cy="21430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00" dirty="0">
                  <a:solidFill>
                    <a:schemeClr val="tx1"/>
                  </a:solidFill>
                </a:rPr>
                <a:t>22:00</a:t>
              </a:r>
              <a:endParaRPr lang="zh-TW" altLang="en-US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="" xmlns:a16="http://schemas.microsoft.com/office/drawing/2014/main" id="{9F722CB3-6878-4C9A-ACA3-8BEC2F044C5A}"/>
              </a:ext>
            </a:extLst>
          </p:cNvPr>
          <p:cNvGrpSpPr/>
          <p:nvPr/>
        </p:nvGrpSpPr>
        <p:grpSpPr>
          <a:xfrm>
            <a:off x="3150700" y="1369073"/>
            <a:ext cx="2182716" cy="3354546"/>
            <a:chOff x="7415468" y="2009704"/>
            <a:chExt cx="2182716" cy="3354546"/>
          </a:xfrm>
        </p:grpSpPr>
        <p:grpSp>
          <p:nvGrpSpPr>
            <p:cNvPr id="26" name="群組 25">
              <a:extLst>
                <a:ext uri="{FF2B5EF4-FFF2-40B4-BE49-F238E27FC236}">
                  <a16:creationId xmlns="" xmlns:a16="http://schemas.microsoft.com/office/drawing/2014/main" id="{3EA8DFB8-8289-4FB3-9096-87D5EF28B660}"/>
                </a:ext>
              </a:extLst>
            </p:cNvPr>
            <p:cNvGrpSpPr/>
            <p:nvPr/>
          </p:nvGrpSpPr>
          <p:grpSpPr>
            <a:xfrm>
              <a:off x="7415468" y="2009704"/>
              <a:ext cx="2182716" cy="3354546"/>
              <a:chOff x="7525694" y="1185803"/>
              <a:chExt cx="3308244" cy="5465928"/>
            </a:xfrm>
          </p:grpSpPr>
          <p:pic>
            <p:nvPicPr>
              <p:cNvPr id="28" name="圖片 27">
                <a:extLst>
                  <a:ext uri="{FF2B5EF4-FFF2-40B4-BE49-F238E27FC236}">
                    <a16:creationId xmlns="" xmlns:a16="http://schemas.microsoft.com/office/drawing/2014/main" id="{2975E30C-6910-4B0B-B2E8-65A6F6574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81"/>
              <a:stretch/>
            </p:blipFill>
            <p:spPr>
              <a:xfrm>
                <a:off x="7525694" y="1185803"/>
                <a:ext cx="3203998" cy="54659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9" name="圖片 28">
                <a:extLst>
                  <a:ext uri="{FF2B5EF4-FFF2-40B4-BE49-F238E27FC236}">
                    <a16:creationId xmlns="" xmlns:a16="http://schemas.microsoft.com/office/drawing/2014/main" id="{7C1514BE-5BD7-4428-84D9-02F7766B4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5815" y="1885922"/>
                <a:ext cx="3228123" cy="3714119"/>
              </a:xfrm>
              <a:prstGeom prst="rect">
                <a:avLst/>
              </a:prstGeom>
            </p:spPr>
          </p:pic>
        </p:grpSp>
        <p:sp>
          <p:nvSpPr>
            <p:cNvPr id="27" name="矩形: 圓角 96">
              <a:extLst>
                <a:ext uri="{FF2B5EF4-FFF2-40B4-BE49-F238E27FC236}">
                  <a16:creationId xmlns="" xmlns:a16="http://schemas.microsoft.com/office/drawing/2014/main" id="{B8E0F1B6-114A-4383-B9D5-7679CC7166BA}"/>
                </a:ext>
              </a:extLst>
            </p:cNvPr>
            <p:cNvSpPr/>
            <p:nvPr/>
          </p:nvSpPr>
          <p:spPr>
            <a:xfrm>
              <a:off x="8042789" y="2925132"/>
              <a:ext cx="432187" cy="21430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00" dirty="0">
                  <a:solidFill>
                    <a:schemeClr val="tx1"/>
                  </a:solidFill>
                </a:rPr>
                <a:t>18:00</a:t>
              </a:r>
              <a:endParaRPr lang="zh-TW" altLang="en-US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箭號: 向右 19">
            <a:extLst>
              <a:ext uri="{FF2B5EF4-FFF2-40B4-BE49-F238E27FC236}">
                <a16:creationId xmlns="" xmlns:a16="http://schemas.microsoft.com/office/drawing/2014/main" id="{91359B40-1932-4385-82CD-A798DC10635C}"/>
              </a:ext>
            </a:extLst>
          </p:cNvPr>
          <p:cNvSpPr/>
          <p:nvPr/>
        </p:nvSpPr>
        <p:spPr>
          <a:xfrm>
            <a:off x="5314411" y="2991549"/>
            <a:ext cx="465118" cy="109594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19">
            <a:extLst>
              <a:ext uri="{FF2B5EF4-FFF2-40B4-BE49-F238E27FC236}">
                <a16:creationId xmlns="" xmlns:a16="http://schemas.microsoft.com/office/drawing/2014/main" id="{91359B40-1932-4385-82CD-A798DC10635C}"/>
              </a:ext>
            </a:extLst>
          </p:cNvPr>
          <p:cNvSpPr/>
          <p:nvPr/>
        </p:nvSpPr>
        <p:spPr>
          <a:xfrm>
            <a:off x="2685582" y="2997328"/>
            <a:ext cx="465118" cy="109594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237" y="2318905"/>
            <a:ext cx="66675" cy="17145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403" y="2297503"/>
            <a:ext cx="66675" cy="171450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3573565" y="2300513"/>
            <a:ext cx="2340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" dirty="0"/>
              <a:t>3</a:t>
            </a:r>
            <a:endParaRPr lang="zh-TW" altLang="en-US" sz="6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6176382" y="2299321"/>
            <a:ext cx="2340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" dirty="0"/>
              <a:t>3</a:t>
            </a:r>
            <a:endParaRPr lang="zh-TW" altLang="en-US" sz="600" dirty="0"/>
          </a:p>
        </p:txBody>
      </p:sp>
      <p:sp>
        <p:nvSpPr>
          <p:cNvPr id="35" name="箭號: 向右 19">
            <a:extLst>
              <a:ext uri="{FF2B5EF4-FFF2-40B4-BE49-F238E27FC236}">
                <a16:creationId xmlns="" xmlns:a16="http://schemas.microsoft.com/office/drawing/2014/main" id="{91359B40-1932-4385-82CD-A798DC10635C}"/>
              </a:ext>
            </a:extLst>
          </p:cNvPr>
          <p:cNvSpPr/>
          <p:nvPr/>
        </p:nvSpPr>
        <p:spPr>
          <a:xfrm>
            <a:off x="7874459" y="1547058"/>
            <a:ext cx="573966" cy="220206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10577013" y="3485620"/>
            <a:ext cx="14670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完成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結束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視窗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回到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原畫面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="" xmlns:a16="http://schemas.microsoft.com/office/drawing/2014/main" id="{EFA5A0C1-7231-4A11-A990-D56D7AB1C5F4}"/>
              </a:ext>
            </a:extLst>
          </p:cNvPr>
          <p:cNvSpPr txBox="1"/>
          <p:nvPr/>
        </p:nvSpPr>
        <p:spPr>
          <a:xfrm>
            <a:off x="7506524" y="661187"/>
            <a:ext cx="1309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007" y="1313092"/>
            <a:ext cx="2285598" cy="3652547"/>
          </a:xfrm>
          <a:prstGeom prst="rect">
            <a:avLst/>
          </a:prstGeom>
        </p:spPr>
      </p:pic>
      <p:sp>
        <p:nvSpPr>
          <p:cNvPr id="43" name="橢圓 42">
            <a:extLst>
              <a:ext uri="{FF2B5EF4-FFF2-40B4-BE49-F238E27FC236}">
                <a16:creationId xmlns="" xmlns:a16="http://schemas.microsoft.com/office/drawing/2014/main" id="{CECDB7F6-7368-424C-BA91-E2F0F3C73169}"/>
              </a:ext>
            </a:extLst>
          </p:cNvPr>
          <p:cNvSpPr/>
          <p:nvPr/>
        </p:nvSpPr>
        <p:spPr>
          <a:xfrm>
            <a:off x="9676262" y="3639509"/>
            <a:ext cx="639272" cy="507831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0430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群組 84">
            <a:extLst>
              <a:ext uri="{FF2B5EF4-FFF2-40B4-BE49-F238E27FC236}">
                <a16:creationId xmlns="" xmlns:a16="http://schemas.microsoft.com/office/drawing/2014/main" id="{228343C3-FA6B-4D00-A908-BAA314766048}"/>
              </a:ext>
            </a:extLst>
          </p:cNvPr>
          <p:cNvGrpSpPr/>
          <p:nvPr/>
        </p:nvGrpSpPr>
        <p:grpSpPr>
          <a:xfrm>
            <a:off x="3995574" y="1045006"/>
            <a:ext cx="2826252" cy="5033905"/>
            <a:chOff x="4863411" y="928255"/>
            <a:chExt cx="3241499" cy="5455479"/>
          </a:xfrm>
        </p:grpSpPr>
        <p:grpSp>
          <p:nvGrpSpPr>
            <p:cNvPr id="86" name="群組 85">
              <a:extLst>
                <a:ext uri="{FF2B5EF4-FFF2-40B4-BE49-F238E27FC236}">
                  <a16:creationId xmlns="" xmlns:a16="http://schemas.microsoft.com/office/drawing/2014/main" id="{82853313-B8B0-4E55-A0AC-74D129F6F1F2}"/>
                </a:ext>
              </a:extLst>
            </p:cNvPr>
            <p:cNvGrpSpPr/>
            <p:nvPr/>
          </p:nvGrpSpPr>
          <p:grpSpPr>
            <a:xfrm>
              <a:off x="4863411" y="928255"/>
              <a:ext cx="3241499" cy="5455479"/>
              <a:chOff x="7546768" y="417927"/>
              <a:chExt cx="3640093" cy="5965807"/>
            </a:xfrm>
          </p:grpSpPr>
          <p:grpSp>
            <p:nvGrpSpPr>
              <p:cNvPr id="90" name="群組 89">
                <a:extLst>
                  <a:ext uri="{FF2B5EF4-FFF2-40B4-BE49-F238E27FC236}">
                    <a16:creationId xmlns="" xmlns:a16="http://schemas.microsoft.com/office/drawing/2014/main" id="{574B00B8-3039-4A2E-B255-ED42F36636B9}"/>
                  </a:ext>
                </a:extLst>
              </p:cNvPr>
              <p:cNvGrpSpPr/>
              <p:nvPr/>
            </p:nvGrpSpPr>
            <p:grpSpPr>
              <a:xfrm>
                <a:off x="7549493" y="417927"/>
                <a:ext cx="3637368" cy="5965807"/>
                <a:chOff x="1098980" y="854093"/>
                <a:chExt cx="3637368" cy="596580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2" name="群組 91">
                  <a:extLst>
                    <a:ext uri="{FF2B5EF4-FFF2-40B4-BE49-F238E27FC236}">
                      <a16:creationId xmlns="" xmlns:a16="http://schemas.microsoft.com/office/drawing/2014/main" id="{DB2A7290-88C7-4809-BC37-3CC462D3A8A2}"/>
                    </a:ext>
                  </a:extLst>
                </p:cNvPr>
                <p:cNvGrpSpPr/>
                <p:nvPr/>
              </p:nvGrpSpPr>
              <p:grpSpPr>
                <a:xfrm>
                  <a:off x="1098980" y="854093"/>
                  <a:ext cx="3637368" cy="5965807"/>
                  <a:chOff x="6092350" y="206435"/>
                  <a:chExt cx="3637368" cy="6471769"/>
                </a:xfrm>
              </p:grpSpPr>
              <p:grpSp>
                <p:nvGrpSpPr>
                  <p:cNvPr id="96" name="群組 95">
                    <a:extLst>
                      <a:ext uri="{FF2B5EF4-FFF2-40B4-BE49-F238E27FC236}">
                        <a16:creationId xmlns="" xmlns:a16="http://schemas.microsoft.com/office/drawing/2014/main" id="{CEE56A83-83CC-4D37-B47D-A57558B1D360}"/>
                      </a:ext>
                    </a:extLst>
                  </p:cNvPr>
                  <p:cNvGrpSpPr/>
                  <p:nvPr/>
                </p:nvGrpSpPr>
                <p:grpSpPr>
                  <a:xfrm>
                    <a:off x="6092350" y="206435"/>
                    <a:ext cx="3637368" cy="6471769"/>
                    <a:chOff x="1674682" y="0"/>
                    <a:chExt cx="5183188" cy="9321013"/>
                  </a:xfrm>
                </p:grpSpPr>
                <p:sp>
                  <p:nvSpPr>
                    <p:cNvPr id="105" name="矩形 104">
                      <a:extLst>
                        <a:ext uri="{FF2B5EF4-FFF2-40B4-BE49-F238E27FC236}">
                          <a16:creationId xmlns="" xmlns:a16="http://schemas.microsoft.com/office/drawing/2014/main" id="{4D2C3419-9D55-4112-A539-B90B7D763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2441" y="3108715"/>
                      <a:ext cx="2264446" cy="58338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06" name="矩形 105">
                      <a:extLst>
                        <a:ext uri="{FF2B5EF4-FFF2-40B4-BE49-F238E27FC236}">
                          <a16:creationId xmlns="" xmlns:a16="http://schemas.microsoft.com/office/drawing/2014/main" id="{85DA6736-A8F3-480E-BE7D-1F7FB5D5C3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5973" y="5184151"/>
                      <a:ext cx="3438766" cy="46402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pic>
                  <p:nvPicPr>
                    <p:cNvPr id="107" name="圖片 106">
                      <a:extLst>
                        <a:ext uri="{FF2B5EF4-FFF2-40B4-BE49-F238E27FC236}">
                          <a16:creationId xmlns="" xmlns:a16="http://schemas.microsoft.com/office/drawing/2014/main" id="{DA9D209F-C9BB-4DEF-B27F-B56839BB610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799" b="77546"/>
                    <a:stretch/>
                  </p:blipFill>
                  <p:spPr>
                    <a:xfrm>
                      <a:off x="1674682" y="0"/>
                      <a:ext cx="5181505" cy="1718441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pic>
                  <p:nvPicPr>
                    <p:cNvPr id="108" name="圖片 107">
                      <a:extLst>
                        <a:ext uri="{FF2B5EF4-FFF2-40B4-BE49-F238E27FC236}">
                          <a16:creationId xmlns="" xmlns:a16="http://schemas.microsoft.com/office/drawing/2014/main" id="{BD42C092-6AA7-4CD6-8EFA-32B565061CC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5552" b="56243"/>
                    <a:stretch/>
                  </p:blipFill>
                  <p:spPr>
                    <a:xfrm>
                      <a:off x="1676366" y="1667342"/>
                      <a:ext cx="5179822" cy="16769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sp>
                  <p:nvSpPr>
                    <p:cNvPr id="109" name="矩形 108">
                      <a:extLst>
                        <a:ext uri="{FF2B5EF4-FFF2-40B4-BE49-F238E27FC236}">
                          <a16:creationId xmlns="" xmlns:a16="http://schemas.microsoft.com/office/drawing/2014/main" id="{0863DB43-3461-46FC-9825-B991824B0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55066" y="1387355"/>
                      <a:ext cx="4288033" cy="1625887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10" name="矩形 109">
                      <a:extLst>
                        <a:ext uri="{FF2B5EF4-FFF2-40B4-BE49-F238E27FC236}">
                          <a16:creationId xmlns="" xmlns:a16="http://schemas.microsoft.com/office/drawing/2014/main" id="{4DEF5072-2CBE-46A3-A28E-03C7FD2B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4849" y="1596415"/>
                      <a:ext cx="4288033" cy="1625887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pic>
                  <p:nvPicPr>
                    <p:cNvPr id="111" name="圖片 110">
                      <a:extLst>
                        <a:ext uri="{FF2B5EF4-FFF2-40B4-BE49-F238E27FC236}">
                          <a16:creationId xmlns="" xmlns:a16="http://schemas.microsoft.com/office/drawing/2014/main" id="{1C06E94C-4742-4E25-82C3-439DD3A0D4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9550" b="75562"/>
                    <a:stretch/>
                  </p:blipFill>
                  <p:spPr>
                    <a:xfrm>
                      <a:off x="2387766" y="1466191"/>
                      <a:ext cx="3755333" cy="9431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2" name="圖片 111">
                      <a:extLst>
                        <a:ext uri="{FF2B5EF4-FFF2-40B4-BE49-F238E27FC236}">
                          <a16:creationId xmlns="" xmlns:a16="http://schemas.microsoft.com/office/drawing/2014/main" id="{AAFC23F2-72C2-4319-9C45-D0ACDDC92F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5552" b="-515"/>
                    <a:stretch/>
                  </p:blipFill>
                  <p:spPr>
                    <a:xfrm>
                      <a:off x="1676365" y="2415684"/>
                      <a:ext cx="5181505" cy="6905329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sp>
                <p:nvSpPr>
                  <p:cNvPr id="97" name="矩形 96">
                    <a:extLst>
                      <a:ext uri="{FF2B5EF4-FFF2-40B4-BE49-F238E27FC236}">
                        <a16:creationId xmlns="" xmlns:a16="http://schemas.microsoft.com/office/drawing/2014/main" id="{0FDCBA1A-47B4-4B3B-969B-BABA1874452F}"/>
                      </a:ext>
                    </a:extLst>
                  </p:cNvPr>
                  <p:cNvSpPr/>
                  <p:nvPr/>
                </p:nvSpPr>
                <p:spPr>
                  <a:xfrm>
                    <a:off x="6259200" y="3231931"/>
                    <a:ext cx="2443366" cy="57396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98" name="圓角矩形 39">
                    <a:extLst>
                      <a:ext uri="{FF2B5EF4-FFF2-40B4-BE49-F238E27FC236}">
                        <a16:creationId xmlns="" xmlns:a16="http://schemas.microsoft.com/office/drawing/2014/main" id="{5C4E3961-2AC6-4436-8683-B847B81AD368}"/>
                      </a:ext>
                    </a:extLst>
                  </p:cNvPr>
                  <p:cNvSpPr/>
                  <p:nvPr/>
                </p:nvSpPr>
                <p:spPr>
                  <a:xfrm>
                    <a:off x="8115594" y="3183194"/>
                    <a:ext cx="559764" cy="516697"/>
                  </a:xfrm>
                  <a:prstGeom prst="round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99" name="文字方塊 98">
                    <a:extLst>
                      <a:ext uri="{FF2B5EF4-FFF2-40B4-BE49-F238E27FC236}">
                        <a16:creationId xmlns="" xmlns:a16="http://schemas.microsoft.com/office/drawing/2014/main" id="{5D202ECC-9ECE-402A-9EA8-6A74DFFD9C14}"/>
                      </a:ext>
                    </a:extLst>
                  </p:cNvPr>
                  <p:cNvSpPr txBox="1"/>
                  <p:nvPr/>
                </p:nvSpPr>
                <p:spPr>
                  <a:xfrm>
                    <a:off x="8052529" y="3247697"/>
                    <a:ext cx="744626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停止</a:t>
                    </a:r>
                  </a:p>
                </p:txBody>
              </p:sp>
              <p:sp>
                <p:nvSpPr>
                  <p:cNvPr id="100" name="圓角矩形 41">
                    <a:extLst>
                      <a:ext uri="{FF2B5EF4-FFF2-40B4-BE49-F238E27FC236}">
                        <a16:creationId xmlns="" xmlns:a16="http://schemas.microsoft.com/office/drawing/2014/main" id="{0A8EAE9F-6ADB-41C3-A5B9-55614A18F213}"/>
                      </a:ext>
                    </a:extLst>
                  </p:cNvPr>
                  <p:cNvSpPr/>
                  <p:nvPr/>
                </p:nvSpPr>
                <p:spPr>
                  <a:xfrm>
                    <a:off x="7239904" y="3167942"/>
                    <a:ext cx="608400" cy="547200"/>
                  </a:xfrm>
                  <a:prstGeom prst="roundRect">
                    <a:avLst/>
                  </a:prstGeom>
                  <a:solidFill>
                    <a:srgbClr val="0099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101" name="文字方塊 100">
                    <a:extLst>
                      <a:ext uri="{FF2B5EF4-FFF2-40B4-BE49-F238E27FC236}">
                        <a16:creationId xmlns="" xmlns:a16="http://schemas.microsoft.com/office/drawing/2014/main" id="{1BAC78CD-D934-408F-8B40-1DE3951FDECB}"/>
                      </a:ext>
                    </a:extLst>
                  </p:cNvPr>
                  <p:cNvSpPr txBox="1"/>
                  <p:nvPr/>
                </p:nvSpPr>
                <p:spPr>
                  <a:xfrm>
                    <a:off x="7188320" y="3253395"/>
                    <a:ext cx="879977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重啟</a:t>
                    </a:r>
                  </a:p>
                </p:txBody>
              </p:sp>
              <p:sp>
                <p:nvSpPr>
                  <p:cNvPr id="102" name="圓角矩形 43">
                    <a:extLst>
                      <a:ext uri="{FF2B5EF4-FFF2-40B4-BE49-F238E27FC236}">
                        <a16:creationId xmlns="" xmlns:a16="http://schemas.microsoft.com/office/drawing/2014/main" id="{A03ADF30-4E6E-4B66-A04B-80CD15DC42D4}"/>
                      </a:ext>
                    </a:extLst>
                  </p:cNvPr>
                  <p:cNvSpPr/>
                  <p:nvPr/>
                </p:nvSpPr>
                <p:spPr>
                  <a:xfrm>
                    <a:off x="6330401" y="3183383"/>
                    <a:ext cx="609456" cy="548040"/>
                  </a:xfrm>
                  <a:prstGeom prst="roundRect">
                    <a:avLst/>
                  </a:prstGeom>
                  <a:solidFill>
                    <a:srgbClr val="4593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3" name="文字方塊 102">
                    <a:extLst>
                      <a:ext uri="{FF2B5EF4-FFF2-40B4-BE49-F238E27FC236}">
                        <a16:creationId xmlns="" xmlns:a16="http://schemas.microsoft.com/office/drawing/2014/main" id="{0ACF0369-A147-4B36-9FAA-769F15663EE0}"/>
                      </a:ext>
                    </a:extLst>
                  </p:cNvPr>
                  <p:cNvSpPr txBox="1"/>
                  <p:nvPr/>
                </p:nvSpPr>
                <p:spPr>
                  <a:xfrm>
                    <a:off x="6282772" y="3211156"/>
                    <a:ext cx="755213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寫入</a:t>
                    </a:r>
                  </a:p>
                </p:txBody>
              </p:sp>
              <p:sp>
                <p:nvSpPr>
                  <p:cNvPr id="104" name="矩形 103">
                    <a:extLst>
                      <a:ext uri="{FF2B5EF4-FFF2-40B4-BE49-F238E27FC236}">
                        <a16:creationId xmlns="" xmlns:a16="http://schemas.microsoft.com/office/drawing/2014/main" id="{12E7359A-CE8A-4AE7-BC42-C2D9DE40B218}"/>
                      </a:ext>
                    </a:extLst>
                  </p:cNvPr>
                  <p:cNvSpPr/>
                  <p:nvPr/>
                </p:nvSpPr>
                <p:spPr>
                  <a:xfrm>
                    <a:off x="6106607" y="5565228"/>
                    <a:ext cx="3606164" cy="426079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93" name="矩形 92">
                  <a:extLst>
                    <a:ext uri="{FF2B5EF4-FFF2-40B4-BE49-F238E27FC236}">
                      <a16:creationId xmlns="" xmlns:a16="http://schemas.microsoft.com/office/drawing/2014/main" id="{2C258F04-C2FF-4B09-9232-3B56EB2C08A1}"/>
                    </a:ext>
                  </a:extLst>
                </p:cNvPr>
                <p:cNvSpPr/>
                <p:nvPr/>
              </p:nvSpPr>
              <p:spPr>
                <a:xfrm>
                  <a:off x="2283169" y="1546581"/>
                  <a:ext cx="1155572" cy="22147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4" name="文字方塊 93">
                  <a:extLst>
                    <a:ext uri="{FF2B5EF4-FFF2-40B4-BE49-F238E27FC236}">
                      <a16:creationId xmlns="" xmlns:a16="http://schemas.microsoft.com/office/drawing/2014/main" id="{8C381C86-4513-4C72-ACB1-AE4347D3C6AC}"/>
                    </a:ext>
                  </a:extLst>
                </p:cNvPr>
                <p:cNvSpPr txBox="1"/>
                <p:nvPr/>
              </p:nvSpPr>
              <p:spPr>
                <a:xfrm>
                  <a:off x="2191963" y="1472650"/>
                  <a:ext cx="304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400" dirty="0"/>
                    <a:t>1</a:t>
                  </a:r>
                  <a:endParaRPr lang="zh-TW" altLang="en-US" sz="1400" dirty="0"/>
                </a:p>
              </p:txBody>
            </p:sp>
            <p:pic>
              <p:nvPicPr>
                <p:cNvPr id="95" name="圖片 94">
                  <a:extLst>
                    <a:ext uri="{FF2B5EF4-FFF2-40B4-BE49-F238E27FC236}">
                      <a16:creationId xmlns="" xmlns:a16="http://schemas.microsoft.com/office/drawing/2014/main" id="{5ABAE9BD-2802-47CC-8D7A-20066051D1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639"/>
                <a:stretch/>
              </p:blipFill>
              <p:spPr>
                <a:xfrm>
                  <a:off x="1113237" y="6284422"/>
                  <a:ext cx="3620386" cy="473818"/>
                </a:xfrm>
                <a:prstGeom prst="rect">
                  <a:avLst/>
                </a:prstGeom>
              </p:spPr>
            </p:pic>
          </p:grpSp>
          <p:pic>
            <p:nvPicPr>
              <p:cNvPr id="91" name="圖片 90">
                <a:extLst>
                  <a:ext uri="{FF2B5EF4-FFF2-40B4-BE49-F238E27FC236}">
                    <a16:creationId xmlns="" xmlns:a16="http://schemas.microsoft.com/office/drawing/2014/main" id="{DBED82EA-BB16-4D95-AEB5-E06E3640A5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608" b="56496"/>
              <a:stretch/>
            </p:blipFill>
            <p:spPr>
              <a:xfrm>
                <a:off x="7546768" y="1960087"/>
                <a:ext cx="3636187" cy="116193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sx="1000" sy="1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87" name="矩形 86">
              <a:extLst>
                <a:ext uri="{FF2B5EF4-FFF2-40B4-BE49-F238E27FC236}">
                  <a16:creationId xmlns="" xmlns:a16="http://schemas.microsoft.com/office/drawing/2014/main" id="{2C700F50-F94C-4939-92DC-590EA1DE5C52}"/>
                </a:ext>
              </a:extLst>
            </p:cNvPr>
            <p:cNvSpPr/>
            <p:nvPr/>
          </p:nvSpPr>
          <p:spPr>
            <a:xfrm>
              <a:off x="5396917" y="1839130"/>
              <a:ext cx="251892" cy="215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/>
                  </a:solidFill>
                </a:rPr>
                <a:t>A</a:t>
              </a:r>
              <a:endParaRPr lang="zh-TW" altLang="en-US" sz="1300" dirty="0">
                <a:solidFill>
                  <a:schemeClr val="bg1"/>
                </a:solidFill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="" xmlns:a16="http://schemas.microsoft.com/office/drawing/2014/main" id="{762EA881-592C-4ED8-A710-D4D9747411A0}"/>
                </a:ext>
              </a:extLst>
            </p:cNvPr>
            <p:cNvSpPr/>
            <p:nvPr/>
          </p:nvSpPr>
          <p:spPr>
            <a:xfrm>
              <a:off x="6176144" y="1838275"/>
              <a:ext cx="251892" cy="215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/>
                  </a:solidFill>
                </a:rPr>
                <a:t>C</a:t>
              </a:r>
              <a:endParaRPr lang="zh-TW" altLang="en-US" sz="1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群組 112">
            <a:extLst>
              <a:ext uri="{FF2B5EF4-FFF2-40B4-BE49-F238E27FC236}">
                <a16:creationId xmlns="" xmlns:a16="http://schemas.microsoft.com/office/drawing/2014/main" id="{BC01E68F-3F3B-4D95-B8EA-CF6727FCFC72}"/>
              </a:ext>
            </a:extLst>
          </p:cNvPr>
          <p:cNvGrpSpPr/>
          <p:nvPr/>
        </p:nvGrpSpPr>
        <p:grpSpPr>
          <a:xfrm>
            <a:off x="404939" y="1044401"/>
            <a:ext cx="2826252" cy="5033905"/>
            <a:chOff x="4863411" y="928255"/>
            <a:chExt cx="3241499" cy="5455479"/>
          </a:xfrm>
        </p:grpSpPr>
        <p:grpSp>
          <p:nvGrpSpPr>
            <p:cNvPr id="114" name="群組 113">
              <a:extLst>
                <a:ext uri="{FF2B5EF4-FFF2-40B4-BE49-F238E27FC236}">
                  <a16:creationId xmlns="" xmlns:a16="http://schemas.microsoft.com/office/drawing/2014/main" id="{FC6C454C-377F-4FF8-BD84-6446BCA72C5C}"/>
                </a:ext>
              </a:extLst>
            </p:cNvPr>
            <p:cNvGrpSpPr/>
            <p:nvPr/>
          </p:nvGrpSpPr>
          <p:grpSpPr>
            <a:xfrm>
              <a:off x="4863411" y="928255"/>
              <a:ext cx="3241499" cy="5455479"/>
              <a:chOff x="7546768" y="417927"/>
              <a:chExt cx="3640093" cy="5965807"/>
            </a:xfrm>
          </p:grpSpPr>
          <p:grpSp>
            <p:nvGrpSpPr>
              <p:cNvPr id="118" name="群組 117">
                <a:extLst>
                  <a:ext uri="{FF2B5EF4-FFF2-40B4-BE49-F238E27FC236}">
                    <a16:creationId xmlns="" xmlns:a16="http://schemas.microsoft.com/office/drawing/2014/main" id="{91C1EC6B-CD12-4958-9856-BB5A1FF9CB42}"/>
                  </a:ext>
                </a:extLst>
              </p:cNvPr>
              <p:cNvGrpSpPr/>
              <p:nvPr/>
            </p:nvGrpSpPr>
            <p:grpSpPr>
              <a:xfrm>
                <a:off x="7549493" y="417927"/>
                <a:ext cx="3637368" cy="5965807"/>
                <a:chOff x="1098980" y="854093"/>
                <a:chExt cx="3637368" cy="596580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20" name="群組 119">
                  <a:extLst>
                    <a:ext uri="{FF2B5EF4-FFF2-40B4-BE49-F238E27FC236}">
                      <a16:creationId xmlns="" xmlns:a16="http://schemas.microsoft.com/office/drawing/2014/main" id="{67527A97-BAE1-4E62-A8CC-5E0ED7ED6C32}"/>
                    </a:ext>
                  </a:extLst>
                </p:cNvPr>
                <p:cNvGrpSpPr/>
                <p:nvPr/>
              </p:nvGrpSpPr>
              <p:grpSpPr>
                <a:xfrm>
                  <a:off x="1098980" y="854093"/>
                  <a:ext cx="3637368" cy="5965807"/>
                  <a:chOff x="6092350" y="206435"/>
                  <a:chExt cx="3637368" cy="6471769"/>
                </a:xfrm>
              </p:grpSpPr>
              <p:grpSp>
                <p:nvGrpSpPr>
                  <p:cNvPr id="124" name="群組 123">
                    <a:extLst>
                      <a:ext uri="{FF2B5EF4-FFF2-40B4-BE49-F238E27FC236}">
                        <a16:creationId xmlns="" xmlns:a16="http://schemas.microsoft.com/office/drawing/2014/main" id="{8FF2D384-6195-4808-B6F9-C11DAECF2EA7}"/>
                      </a:ext>
                    </a:extLst>
                  </p:cNvPr>
                  <p:cNvGrpSpPr/>
                  <p:nvPr/>
                </p:nvGrpSpPr>
                <p:grpSpPr>
                  <a:xfrm>
                    <a:off x="6092350" y="206435"/>
                    <a:ext cx="3637368" cy="6471769"/>
                    <a:chOff x="1674682" y="0"/>
                    <a:chExt cx="5183188" cy="9321013"/>
                  </a:xfrm>
                </p:grpSpPr>
                <p:sp>
                  <p:nvSpPr>
                    <p:cNvPr id="133" name="矩形 132">
                      <a:extLst>
                        <a:ext uri="{FF2B5EF4-FFF2-40B4-BE49-F238E27FC236}">
                          <a16:creationId xmlns="" xmlns:a16="http://schemas.microsoft.com/office/drawing/2014/main" id="{FE0545A0-14D7-4D82-B25D-F611B5E9A7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2441" y="3108715"/>
                      <a:ext cx="2264446" cy="58338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34" name="矩形 133">
                      <a:extLst>
                        <a:ext uri="{FF2B5EF4-FFF2-40B4-BE49-F238E27FC236}">
                          <a16:creationId xmlns="" xmlns:a16="http://schemas.microsoft.com/office/drawing/2014/main" id="{47A0A709-6674-4D6D-B3DF-F6BC786FD1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5973" y="5184151"/>
                      <a:ext cx="3438766" cy="46402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pic>
                  <p:nvPicPr>
                    <p:cNvPr id="135" name="圖片 134">
                      <a:extLst>
                        <a:ext uri="{FF2B5EF4-FFF2-40B4-BE49-F238E27FC236}">
                          <a16:creationId xmlns="" xmlns:a16="http://schemas.microsoft.com/office/drawing/2014/main" id="{085DB56F-5853-443A-B8F2-F176522A786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799" b="77546"/>
                    <a:stretch/>
                  </p:blipFill>
                  <p:spPr>
                    <a:xfrm>
                      <a:off x="1674682" y="0"/>
                      <a:ext cx="5181505" cy="1718441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pic>
                  <p:nvPicPr>
                    <p:cNvPr id="136" name="圖片 135">
                      <a:extLst>
                        <a:ext uri="{FF2B5EF4-FFF2-40B4-BE49-F238E27FC236}">
                          <a16:creationId xmlns="" xmlns:a16="http://schemas.microsoft.com/office/drawing/2014/main" id="{379D41DD-1D6E-4549-9621-6CBE9830668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5552" b="56243"/>
                    <a:stretch/>
                  </p:blipFill>
                  <p:spPr>
                    <a:xfrm>
                      <a:off x="1676366" y="1667342"/>
                      <a:ext cx="5179822" cy="16769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sp>
                  <p:nvSpPr>
                    <p:cNvPr id="137" name="矩形 136">
                      <a:extLst>
                        <a:ext uri="{FF2B5EF4-FFF2-40B4-BE49-F238E27FC236}">
                          <a16:creationId xmlns="" xmlns:a16="http://schemas.microsoft.com/office/drawing/2014/main" id="{D3A01580-7D74-491A-9CDB-4E1661949A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55066" y="1387355"/>
                      <a:ext cx="4288033" cy="1625887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38" name="矩形 137">
                      <a:extLst>
                        <a:ext uri="{FF2B5EF4-FFF2-40B4-BE49-F238E27FC236}">
                          <a16:creationId xmlns="" xmlns:a16="http://schemas.microsoft.com/office/drawing/2014/main" id="{E516FB21-BD47-47BF-B14B-9FDC38B7D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4849" y="1596415"/>
                      <a:ext cx="4288033" cy="1625887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pic>
                  <p:nvPicPr>
                    <p:cNvPr id="139" name="圖片 138">
                      <a:extLst>
                        <a:ext uri="{FF2B5EF4-FFF2-40B4-BE49-F238E27FC236}">
                          <a16:creationId xmlns="" xmlns:a16="http://schemas.microsoft.com/office/drawing/2014/main" id="{C6835830-F85D-48E1-BF97-E89A7FA2B4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9550" b="75562"/>
                    <a:stretch/>
                  </p:blipFill>
                  <p:spPr>
                    <a:xfrm>
                      <a:off x="2387766" y="1466191"/>
                      <a:ext cx="3755333" cy="9431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0" name="圖片 139">
                      <a:extLst>
                        <a:ext uri="{FF2B5EF4-FFF2-40B4-BE49-F238E27FC236}">
                          <a16:creationId xmlns="" xmlns:a16="http://schemas.microsoft.com/office/drawing/2014/main" id="{71DF298B-CE62-4BAB-8499-E24BF4B64FA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5552" b="-515"/>
                    <a:stretch/>
                  </p:blipFill>
                  <p:spPr>
                    <a:xfrm>
                      <a:off x="1676365" y="2415684"/>
                      <a:ext cx="5181505" cy="6905329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sp>
                <p:nvSpPr>
                  <p:cNvPr id="125" name="矩形 124">
                    <a:extLst>
                      <a:ext uri="{FF2B5EF4-FFF2-40B4-BE49-F238E27FC236}">
                        <a16:creationId xmlns="" xmlns:a16="http://schemas.microsoft.com/office/drawing/2014/main" id="{0A3FD49C-8800-4AD0-911E-F3E27F10FA8A}"/>
                      </a:ext>
                    </a:extLst>
                  </p:cNvPr>
                  <p:cNvSpPr/>
                  <p:nvPr/>
                </p:nvSpPr>
                <p:spPr>
                  <a:xfrm>
                    <a:off x="6259200" y="3274681"/>
                    <a:ext cx="2443365" cy="57396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6" name="圓角矩形 39">
                    <a:extLst>
                      <a:ext uri="{FF2B5EF4-FFF2-40B4-BE49-F238E27FC236}">
                        <a16:creationId xmlns="" xmlns:a16="http://schemas.microsoft.com/office/drawing/2014/main" id="{E5D1E65D-2F39-4E61-B11A-7BB7351C7823}"/>
                      </a:ext>
                    </a:extLst>
                  </p:cNvPr>
                  <p:cNvSpPr/>
                  <p:nvPr/>
                </p:nvSpPr>
                <p:spPr>
                  <a:xfrm>
                    <a:off x="8115594" y="3183194"/>
                    <a:ext cx="559764" cy="516697"/>
                  </a:xfrm>
                  <a:prstGeom prst="round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7" name="文字方塊 126">
                    <a:extLst>
                      <a:ext uri="{FF2B5EF4-FFF2-40B4-BE49-F238E27FC236}">
                        <a16:creationId xmlns="" xmlns:a16="http://schemas.microsoft.com/office/drawing/2014/main" id="{AED5E146-E184-4B95-8CBC-9F156229284A}"/>
                      </a:ext>
                    </a:extLst>
                  </p:cNvPr>
                  <p:cNvSpPr txBox="1"/>
                  <p:nvPr/>
                </p:nvSpPr>
                <p:spPr>
                  <a:xfrm>
                    <a:off x="8052529" y="3247697"/>
                    <a:ext cx="744626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停止</a:t>
                    </a:r>
                  </a:p>
                </p:txBody>
              </p:sp>
              <p:sp>
                <p:nvSpPr>
                  <p:cNvPr id="128" name="圓角矩形 41">
                    <a:extLst>
                      <a:ext uri="{FF2B5EF4-FFF2-40B4-BE49-F238E27FC236}">
                        <a16:creationId xmlns="" xmlns:a16="http://schemas.microsoft.com/office/drawing/2014/main" id="{2169F1E9-87C9-4427-928F-E069869EF3D4}"/>
                      </a:ext>
                    </a:extLst>
                  </p:cNvPr>
                  <p:cNvSpPr/>
                  <p:nvPr/>
                </p:nvSpPr>
                <p:spPr>
                  <a:xfrm>
                    <a:off x="7239904" y="3167942"/>
                    <a:ext cx="608400" cy="547200"/>
                  </a:xfrm>
                  <a:prstGeom prst="roundRect">
                    <a:avLst/>
                  </a:prstGeom>
                  <a:solidFill>
                    <a:srgbClr val="0099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129" name="文字方塊 128">
                    <a:extLst>
                      <a:ext uri="{FF2B5EF4-FFF2-40B4-BE49-F238E27FC236}">
                        <a16:creationId xmlns="" xmlns:a16="http://schemas.microsoft.com/office/drawing/2014/main" id="{5F134AB1-B3E9-42DB-B0B1-2082D4323BE8}"/>
                      </a:ext>
                    </a:extLst>
                  </p:cNvPr>
                  <p:cNvSpPr txBox="1"/>
                  <p:nvPr/>
                </p:nvSpPr>
                <p:spPr>
                  <a:xfrm>
                    <a:off x="7188320" y="3253395"/>
                    <a:ext cx="879977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重啟</a:t>
                    </a:r>
                  </a:p>
                </p:txBody>
              </p:sp>
              <p:sp>
                <p:nvSpPr>
                  <p:cNvPr id="130" name="圓角矩形 43">
                    <a:extLst>
                      <a:ext uri="{FF2B5EF4-FFF2-40B4-BE49-F238E27FC236}">
                        <a16:creationId xmlns="" xmlns:a16="http://schemas.microsoft.com/office/drawing/2014/main" id="{0AB28414-4C14-40E4-A9C3-5FA02A67F8D3}"/>
                      </a:ext>
                    </a:extLst>
                  </p:cNvPr>
                  <p:cNvSpPr/>
                  <p:nvPr/>
                </p:nvSpPr>
                <p:spPr>
                  <a:xfrm>
                    <a:off x="6330401" y="3183383"/>
                    <a:ext cx="609456" cy="548040"/>
                  </a:xfrm>
                  <a:prstGeom prst="roundRect">
                    <a:avLst/>
                  </a:prstGeom>
                  <a:solidFill>
                    <a:srgbClr val="4593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31" name="文字方塊 130">
                    <a:extLst>
                      <a:ext uri="{FF2B5EF4-FFF2-40B4-BE49-F238E27FC236}">
                        <a16:creationId xmlns="" xmlns:a16="http://schemas.microsoft.com/office/drawing/2014/main" id="{8D73FB71-5AF1-407F-90E4-792396782C32}"/>
                      </a:ext>
                    </a:extLst>
                  </p:cNvPr>
                  <p:cNvSpPr txBox="1"/>
                  <p:nvPr/>
                </p:nvSpPr>
                <p:spPr>
                  <a:xfrm>
                    <a:off x="6282772" y="3211156"/>
                    <a:ext cx="755213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寫入</a:t>
                    </a:r>
                  </a:p>
                </p:txBody>
              </p:sp>
              <p:sp>
                <p:nvSpPr>
                  <p:cNvPr id="132" name="矩形 131">
                    <a:extLst>
                      <a:ext uri="{FF2B5EF4-FFF2-40B4-BE49-F238E27FC236}">
                        <a16:creationId xmlns="" xmlns:a16="http://schemas.microsoft.com/office/drawing/2014/main" id="{FF958179-1029-4674-9D56-81576910A12C}"/>
                      </a:ext>
                    </a:extLst>
                  </p:cNvPr>
                  <p:cNvSpPr/>
                  <p:nvPr/>
                </p:nvSpPr>
                <p:spPr>
                  <a:xfrm>
                    <a:off x="6106607" y="5565228"/>
                    <a:ext cx="3606164" cy="426079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121" name="矩形 120">
                  <a:extLst>
                    <a:ext uri="{FF2B5EF4-FFF2-40B4-BE49-F238E27FC236}">
                      <a16:creationId xmlns="" xmlns:a16="http://schemas.microsoft.com/office/drawing/2014/main" id="{4F648D3D-E22B-490D-9300-591235355D41}"/>
                    </a:ext>
                  </a:extLst>
                </p:cNvPr>
                <p:cNvSpPr/>
                <p:nvPr/>
              </p:nvSpPr>
              <p:spPr>
                <a:xfrm>
                  <a:off x="2283169" y="1546581"/>
                  <a:ext cx="1155572" cy="22147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2" name="文字方塊 121">
                  <a:extLst>
                    <a:ext uri="{FF2B5EF4-FFF2-40B4-BE49-F238E27FC236}">
                      <a16:creationId xmlns="" xmlns:a16="http://schemas.microsoft.com/office/drawing/2014/main" id="{5039D2BB-B3EB-47C1-B7D0-F7D368479FEB}"/>
                    </a:ext>
                  </a:extLst>
                </p:cNvPr>
                <p:cNvSpPr txBox="1"/>
                <p:nvPr/>
              </p:nvSpPr>
              <p:spPr>
                <a:xfrm>
                  <a:off x="2191963" y="1472650"/>
                  <a:ext cx="304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400" dirty="0"/>
                    <a:t>1</a:t>
                  </a:r>
                  <a:endParaRPr lang="zh-TW" altLang="en-US" sz="1400" dirty="0"/>
                </a:p>
              </p:txBody>
            </p:sp>
            <p:pic>
              <p:nvPicPr>
                <p:cNvPr id="123" name="圖片 122">
                  <a:extLst>
                    <a:ext uri="{FF2B5EF4-FFF2-40B4-BE49-F238E27FC236}">
                      <a16:creationId xmlns="" xmlns:a16="http://schemas.microsoft.com/office/drawing/2014/main" id="{B560C29C-0A00-4C5E-806C-0C7A493970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639"/>
                <a:stretch/>
              </p:blipFill>
              <p:spPr>
                <a:xfrm>
                  <a:off x="1113237" y="6284422"/>
                  <a:ext cx="3620386" cy="473818"/>
                </a:xfrm>
                <a:prstGeom prst="rect">
                  <a:avLst/>
                </a:prstGeom>
              </p:spPr>
            </p:pic>
          </p:grpSp>
          <p:pic>
            <p:nvPicPr>
              <p:cNvPr id="119" name="圖片 118">
                <a:extLst>
                  <a:ext uri="{FF2B5EF4-FFF2-40B4-BE49-F238E27FC236}">
                    <a16:creationId xmlns="" xmlns:a16="http://schemas.microsoft.com/office/drawing/2014/main" id="{8750A6DE-17AE-49CF-B0DB-7E80730C3B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608" b="56496"/>
              <a:stretch/>
            </p:blipFill>
            <p:spPr>
              <a:xfrm>
                <a:off x="7546768" y="1960087"/>
                <a:ext cx="3636187" cy="116193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sx="1000" sy="1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15" name="矩形 114">
              <a:extLst>
                <a:ext uri="{FF2B5EF4-FFF2-40B4-BE49-F238E27FC236}">
                  <a16:creationId xmlns="" xmlns:a16="http://schemas.microsoft.com/office/drawing/2014/main" id="{AFD52E03-92A9-4496-B85B-8355A9AED1BD}"/>
                </a:ext>
              </a:extLst>
            </p:cNvPr>
            <p:cNvSpPr/>
            <p:nvPr/>
          </p:nvSpPr>
          <p:spPr>
            <a:xfrm>
              <a:off x="5396917" y="1839130"/>
              <a:ext cx="251892" cy="215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/>
                  </a:solidFill>
                </a:rPr>
                <a:t>A</a:t>
              </a:r>
              <a:endParaRPr lang="zh-TW" altLang="en-US" sz="1300" dirty="0">
                <a:solidFill>
                  <a:schemeClr val="bg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="" xmlns:a16="http://schemas.microsoft.com/office/drawing/2014/main" id="{75FB1653-211E-482E-9406-9B165C293EA4}"/>
                </a:ext>
              </a:extLst>
            </p:cNvPr>
            <p:cNvSpPr/>
            <p:nvPr/>
          </p:nvSpPr>
          <p:spPr>
            <a:xfrm>
              <a:off x="5785602" y="1834734"/>
              <a:ext cx="251892" cy="215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/>
                  </a:solidFill>
                </a:rPr>
                <a:t>B</a:t>
              </a:r>
              <a:endParaRPr lang="zh-TW" altLang="en-US" sz="1300" dirty="0">
                <a:solidFill>
                  <a:schemeClr val="bg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="" xmlns:a16="http://schemas.microsoft.com/office/drawing/2014/main" id="{DCF0C089-953C-4B84-821D-D48D43F3059C}"/>
                </a:ext>
              </a:extLst>
            </p:cNvPr>
            <p:cNvSpPr/>
            <p:nvPr/>
          </p:nvSpPr>
          <p:spPr>
            <a:xfrm>
              <a:off x="6176144" y="1838275"/>
              <a:ext cx="251892" cy="215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/>
                  </a:solidFill>
                </a:rPr>
                <a:t>C</a:t>
              </a:r>
              <a:endParaRPr lang="zh-TW" altLang="en-US" sz="13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6" name="箭號: 向右 19">
            <a:extLst>
              <a:ext uri="{FF2B5EF4-FFF2-40B4-BE49-F238E27FC236}">
                <a16:creationId xmlns="" xmlns:a16="http://schemas.microsoft.com/office/drawing/2014/main" id="{271F9910-D026-457B-A07C-3C4B7F6EC218}"/>
              </a:ext>
            </a:extLst>
          </p:cNvPr>
          <p:cNvSpPr/>
          <p:nvPr/>
        </p:nvSpPr>
        <p:spPr>
          <a:xfrm>
            <a:off x="3335874" y="3630796"/>
            <a:ext cx="681005" cy="139442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文字方塊 146">
            <a:extLst>
              <a:ext uri="{FF2B5EF4-FFF2-40B4-BE49-F238E27FC236}">
                <a16:creationId xmlns="" xmlns:a16="http://schemas.microsoft.com/office/drawing/2014/main" id="{11DCC626-41B9-4FF6-85EC-E1440A752954}"/>
              </a:ext>
            </a:extLst>
          </p:cNvPr>
          <p:cNvSpPr txBox="1"/>
          <p:nvPr/>
        </p:nvSpPr>
        <p:spPr>
          <a:xfrm>
            <a:off x="6873509" y="2779178"/>
            <a:ext cx="1309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寫入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8" name="箭號: 向右 19">
            <a:extLst>
              <a:ext uri="{FF2B5EF4-FFF2-40B4-BE49-F238E27FC236}">
                <a16:creationId xmlns="" xmlns:a16="http://schemas.microsoft.com/office/drawing/2014/main" id="{2E43E7F9-1E63-4AA2-853C-5E945A8518BC}"/>
              </a:ext>
            </a:extLst>
          </p:cNvPr>
          <p:cNvSpPr/>
          <p:nvPr/>
        </p:nvSpPr>
        <p:spPr>
          <a:xfrm>
            <a:off x="7165627" y="3592287"/>
            <a:ext cx="681005" cy="139442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="" xmlns:a16="http://schemas.microsoft.com/office/drawing/2014/main" id="{EFA5A0C1-7231-4A11-A990-D56D7AB1C5F4}"/>
              </a:ext>
            </a:extLst>
          </p:cNvPr>
          <p:cNvSpPr txBox="1"/>
          <p:nvPr/>
        </p:nvSpPr>
        <p:spPr>
          <a:xfrm>
            <a:off x="347138" y="337744"/>
            <a:ext cx="2832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此排程情況已寫入過</a:t>
            </a:r>
            <a:r>
              <a:rPr lang="en-US" altLang="zh-TW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5" name="語音泡泡: 圓角矩形 12">
            <a:extLst>
              <a:ext uri="{FF2B5EF4-FFF2-40B4-BE49-F238E27FC236}">
                <a16:creationId xmlns="" xmlns:a16="http://schemas.microsoft.com/office/drawing/2014/main" id="{B93C6814-6C77-47D9-9609-5CAFF6C25D60}"/>
              </a:ext>
            </a:extLst>
          </p:cNvPr>
          <p:cNvSpPr/>
          <p:nvPr/>
        </p:nvSpPr>
        <p:spPr>
          <a:xfrm>
            <a:off x="7010044" y="63411"/>
            <a:ext cx="4413045" cy="1067227"/>
          </a:xfrm>
          <a:prstGeom prst="wedgeRoundRectCallout">
            <a:avLst>
              <a:gd name="adj1" fmla="val -51874"/>
              <a:gd name="adj2" fmla="val 97976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7173878" y="273858"/>
            <a:ext cx="4085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已寫入過的同一排程同群組，只異動一個群組，會只針對這個群組做目檢確認</a:t>
            </a:r>
          </a:p>
        </p:txBody>
      </p:sp>
      <p:pic>
        <p:nvPicPr>
          <p:cNvPr id="69" name="圖片 68">
            <a:extLst>
              <a:ext uri="{FF2B5EF4-FFF2-40B4-BE49-F238E27FC236}">
                <a16:creationId xmlns="" xmlns:a16="http://schemas.microsoft.com/office/drawing/2014/main" id="{E305D80A-1403-4A9B-876A-30C1D36F03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8510069" y="1263781"/>
            <a:ext cx="3025106" cy="5160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69" y="1727020"/>
            <a:ext cx="3063226" cy="35200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864778" y="2423470"/>
            <a:ext cx="2315688" cy="46983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9103454" y="2911715"/>
            <a:ext cx="2174820" cy="46983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9103454" y="2860333"/>
            <a:ext cx="1876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itchFamily="34" charset="-120"/>
                <a:ea typeface="微軟正黑體" pitchFamily="34" charset="-120"/>
              </a:rPr>
              <a:t>亮綠燈表這顆燈有收到群組異動的指令</a:t>
            </a:r>
          </a:p>
        </p:txBody>
      </p:sp>
      <p:sp>
        <p:nvSpPr>
          <p:cNvPr id="70" name="文字方塊 69"/>
          <p:cNvSpPr txBox="1"/>
          <p:nvPr/>
        </p:nvSpPr>
        <p:spPr>
          <a:xfrm>
            <a:off x="4104362" y="162015"/>
            <a:ext cx="2234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群組</a:t>
            </a:r>
            <a:r>
              <a:rPr lang="en-US" altLang="zh-TW" dirty="0"/>
              <a:t>B: </a:t>
            </a:r>
            <a:r>
              <a:rPr lang="zh-TW" altLang="en-US" dirty="0"/>
              <a:t> </a:t>
            </a:r>
            <a:r>
              <a:rPr lang="en-US" altLang="zh-TW" dirty="0"/>
              <a:t>Sunlight-2</a:t>
            </a:r>
          </a:p>
          <a:p>
            <a:r>
              <a:rPr lang="en-US" altLang="zh-TW" dirty="0"/>
              <a:t>              Sunlight-3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929" y="2474747"/>
            <a:ext cx="61912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0832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E305D80A-1403-4A9B-876A-30C1D36F0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6165655" y="1017738"/>
            <a:ext cx="3025106" cy="5160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00" y="1989913"/>
            <a:ext cx="2538615" cy="28790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643068" y="2751264"/>
            <a:ext cx="1876302" cy="67816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643068" y="2711982"/>
            <a:ext cx="2042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群組</a:t>
            </a:r>
            <a:r>
              <a:rPr lang="en-US" altLang="zh-TW" dirty="0"/>
              <a:t>B</a:t>
            </a:r>
            <a:r>
              <a:rPr lang="zh-TW" altLang="en-US" dirty="0"/>
              <a:t>已被移除此排程</a:t>
            </a:r>
            <a:endParaRPr lang="en-US" altLang="zh-TW" dirty="0"/>
          </a:p>
        </p:txBody>
      </p:sp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9480339" y="4361109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完成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結束視窗回到原畫面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: 圓角 33">
            <a:extLst>
              <a:ext uri="{FF2B5EF4-FFF2-40B4-BE49-F238E27FC236}">
                <a16:creationId xmlns="" xmlns:a16="http://schemas.microsoft.com/office/drawing/2014/main" id="{7E8CF706-62A5-4939-BACF-558CB70C878A}"/>
              </a:ext>
            </a:extLst>
          </p:cNvPr>
          <p:cNvSpPr/>
          <p:nvPr/>
        </p:nvSpPr>
        <p:spPr>
          <a:xfrm>
            <a:off x="8001996" y="4151693"/>
            <a:ext cx="791832" cy="486865"/>
          </a:xfrm>
          <a:prstGeom prst="roundRect">
            <a:avLst/>
          </a:prstGeom>
          <a:noFill/>
          <a:ln w="476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箭號: 向右 19">
            <a:extLst>
              <a:ext uri="{FF2B5EF4-FFF2-40B4-BE49-F238E27FC236}">
                <a16:creationId xmlns="" xmlns:a16="http://schemas.microsoft.com/office/drawing/2014/main" id="{2E43E7F9-1E63-4AA2-853C-5E945A8518BC}"/>
              </a:ext>
            </a:extLst>
          </p:cNvPr>
          <p:cNvSpPr/>
          <p:nvPr/>
        </p:nvSpPr>
        <p:spPr>
          <a:xfrm>
            <a:off x="5117937" y="3458668"/>
            <a:ext cx="681005" cy="139442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EFA5A0C1-7231-4A11-A990-D56D7AB1C5F4}"/>
              </a:ext>
            </a:extLst>
          </p:cNvPr>
          <p:cNvSpPr txBox="1"/>
          <p:nvPr/>
        </p:nvSpPr>
        <p:spPr>
          <a:xfrm>
            <a:off x="4814210" y="2702223"/>
            <a:ext cx="1309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1709424" y="948017"/>
            <a:ext cx="3063226" cy="5160744"/>
            <a:chOff x="689902" y="878296"/>
            <a:chExt cx="3063226" cy="5160744"/>
          </a:xfrm>
        </p:grpSpPr>
        <p:pic>
          <p:nvPicPr>
            <p:cNvPr id="13" name="圖片 12">
              <a:extLst>
                <a:ext uri="{FF2B5EF4-FFF2-40B4-BE49-F238E27FC236}">
                  <a16:creationId xmlns="" xmlns:a16="http://schemas.microsoft.com/office/drawing/2014/main" id="{E305D80A-1403-4A9B-876A-30C1D36F0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81"/>
            <a:stretch/>
          </p:blipFill>
          <p:spPr>
            <a:xfrm>
              <a:off x="689902" y="878296"/>
              <a:ext cx="3025106" cy="51607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902" y="1341535"/>
              <a:ext cx="3063226" cy="3520088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1044611" y="2037985"/>
              <a:ext cx="2315688" cy="46983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197011" y="2526230"/>
              <a:ext cx="2163288" cy="46983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283287" y="2474848"/>
              <a:ext cx="1876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latin typeface="微軟正黑體" pitchFamily="34" charset="-120"/>
                  <a:ea typeface="微軟正黑體" pitchFamily="34" charset="-120"/>
                </a:rPr>
                <a:t>亮綠燈表這顆燈有收到群組異動的指令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9424" y="2091590"/>
              <a:ext cx="628650" cy="390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9" name="箭號: 向右 19">
            <a:extLst>
              <a:ext uri="{FF2B5EF4-FFF2-40B4-BE49-F238E27FC236}">
                <a16:creationId xmlns="" xmlns:a16="http://schemas.microsoft.com/office/drawing/2014/main" id="{2E43E7F9-1E63-4AA2-853C-5E945A8518BC}"/>
              </a:ext>
            </a:extLst>
          </p:cNvPr>
          <p:cNvSpPr/>
          <p:nvPr/>
        </p:nvSpPr>
        <p:spPr>
          <a:xfrm>
            <a:off x="466325" y="3381081"/>
            <a:ext cx="681005" cy="139442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="" xmlns:a16="http://schemas.microsoft.com/office/drawing/2014/main" id="{EFA5A0C1-7231-4A11-A990-D56D7AB1C5F4}"/>
              </a:ext>
            </a:extLst>
          </p:cNvPr>
          <p:cNvSpPr txBox="1"/>
          <p:nvPr/>
        </p:nvSpPr>
        <p:spPr>
          <a:xfrm>
            <a:off x="162598" y="2624636"/>
            <a:ext cx="1309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151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箭號: 向右 19">
            <a:extLst>
              <a:ext uri="{FF2B5EF4-FFF2-40B4-BE49-F238E27FC236}">
                <a16:creationId xmlns="" xmlns:a16="http://schemas.microsoft.com/office/drawing/2014/main" id="{07D8814B-B393-4032-BB7F-8F36F73C4991}"/>
              </a:ext>
            </a:extLst>
          </p:cNvPr>
          <p:cNvSpPr/>
          <p:nvPr/>
        </p:nvSpPr>
        <p:spPr>
          <a:xfrm>
            <a:off x="3407440" y="3684159"/>
            <a:ext cx="681005" cy="139442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0" name="群組 89">
            <a:extLst>
              <a:ext uri="{FF2B5EF4-FFF2-40B4-BE49-F238E27FC236}">
                <a16:creationId xmlns="" xmlns:a16="http://schemas.microsoft.com/office/drawing/2014/main" id="{FED1231A-A859-4F47-8A45-B067B9992C05}"/>
              </a:ext>
            </a:extLst>
          </p:cNvPr>
          <p:cNvGrpSpPr/>
          <p:nvPr/>
        </p:nvGrpSpPr>
        <p:grpSpPr>
          <a:xfrm>
            <a:off x="213046" y="1365839"/>
            <a:ext cx="2826252" cy="5033905"/>
            <a:chOff x="4863411" y="928255"/>
            <a:chExt cx="3241499" cy="5455479"/>
          </a:xfrm>
        </p:grpSpPr>
        <p:grpSp>
          <p:nvGrpSpPr>
            <p:cNvPr id="91" name="群組 90">
              <a:extLst>
                <a:ext uri="{FF2B5EF4-FFF2-40B4-BE49-F238E27FC236}">
                  <a16:creationId xmlns="" xmlns:a16="http://schemas.microsoft.com/office/drawing/2014/main" id="{EF185263-C968-4C92-B42B-4289020AD717}"/>
                </a:ext>
              </a:extLst>
            </p:cNvPr>
            <p:cNvGrpSpPr/>
            <p:nvPr/>
          </p:nvGrpSpPr>
          <p:grpSpPr>
            <a:xfrm>
              <a:off x="4863411" y="928255"/>
              <a:ext cx="3241499" cy="5455479"/>
              <a:chOff x="7546768" y="417927"/>
              <a:chExt cx="3640093" cy="5965807"/>
            </a:xfrm>
          </p:grpSpPr>
          <p:grpSp>
            <p:nvGrpSpPr>
              <p:cNvPr id="94" name="群組 93">
                <a:extLst>
                  <a:ext uri="{FF2B5EF4-FFF2-40B4-BE49-F238E27FC236}">
                    <a16:creationId xmlns="" xmlns:a16="http://schemas.microsoft.com/office/drawing/2014/main" id="{23548F51-2AEA-4799-A285-E48D8FACAE4C}"/>
                  </a:ext>
                </a:extLst>
              </p:cNvPr>
              <p:cNvGrpSpPr/>
              <p:nvPr/>
            </p:nvGrpSpPr>
            <p:grpSpPr>
              <a:xfrm>
                <a:off x="7549493" y="417927"/>
                <a:ext cx="3637368" cy="5965807"/>
                <a:chOff x="1098980" y="854093"/>
                <a:chExt cx="3637368" cy="596580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96" name="群組 95">
                  <a:extLst>
                    <a:ext uri="{FF2B5EF4-FFF2-40B4-BE49-F238E27FC236}">
                      <a16:creationId xmlns="" xmlns:a16="http://schemas.microsoft.com/office/drawing/2014/main" id="{FEDEED01-75AC-439E-BE39-E5D540A24B4B}"/>
                    </a:ext>
                  </a:extLst>
                </p:cNvPr>
                <p:cNvGrpSpPr/>
                <p:nvPr/>
              </p:nvGrpSpPr>
              <p:grpSpPr>
                <a:xfrm>
                  <a:off x="1098980" y="854093"/>
                  <a:ext cx="3637368" cy="5965807"/>
                  <a:chOff x="6092350" y="206435"/>
                  <a:chExt cx="3637368" cy="6471769"/>
                </a:xfrm>
              </p:grpSpPr>
              <p:grpSp>
                <p:nvGrpSpPr>
                  <p:cNvPr id="100" name="群組 99">
                    <a:extLst>
                      <a:ext uri="{FF2B5EF4-FFF2-40B4-BE49-F238E27FC236}">
                        <a16:creationId xmlns="" xmlns:a16="http://schemas.microsoft.com/office/drawing/2014/main" id="{D8589D1F-A4E7-4D80-875B-94EDFF4804BE}"/>
                      </a:ext>
                    </a:extLst>
                  </p:cNvPr>
                  <p:cNvGrpSpPr/>
                  <p:nvPr/>
                </p:nvGrpSpPr>
                <p:grpSpPr>
                  <a:xfrm>
                    <a:off x="6092350" y="206435"/>
                    <a:ext cx="3637368" cy="6471769"/>
                    <a:chOff x="1674682" y="0"/>
                    <a:chExt cx="5183188" cy="9321013"/>
                  </a:xfrm>
                </p:grpSpPr>
                <p:sp>
                  <p:nvSpPr>
                    <p:cNvPr id="109" name="矩形 108">
                      <a:extLst>
                        <a:ext uri="{FF2B5EF4-FFF2-40B4-BE49-F238E27FC236}">
                          <a16:creationId xmlns="" xmlns:a16="http://schemas.microsoft.com/office/drawing/2014/main" id="{2FBF4C1B-D4C4-4B64-A9AD-1A7FBEB00D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2441" y="3108715"/>
                      <a:ext cx="2264446" cy="58338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10" name="矩形 109">
                      <a:extLst>
                        <a:ext uri="{FF2B5EF4-FFF2-40B4-BE49-F238E27FC236}">
                          <a16:creationId xmlns="" xmlns:a16="http://schemas.microsoft.com/office/drawing/2014/main" id="{CBBE62C1-290F-43FD-AF51-46797FE184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5973" y="5184151"/>
                      <a:ext cx="3438766" cy="46402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pic>
                  <p:nvPicPr>
                    <p:cNvPr id="111" name="圖片 110">
                      <a:extLst>
                        <a:ext uri="{FF2B5EF4-FFF2-40B4-BE49-F238E27FC236}">
                          <a16:creationId xmlns="" xmlns:a16="http://schemas.microsoft.com/office/drawing/2014/main" id="{81A1696F-B2BE-4600-AB8F-0463153BD7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799" b="77546"/>
                    <a:stretch/>
                  </p:blipFill>
                  <p:spPr>
                    <a:xfrm>
                      <a:off x="1674682" y="0"/>
                      <a:ext cx="5181505" cy="1718441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pic>
                  <p:nvPicPr>
                    <p:cNvPr id="112" name="圖片 111">
                      <a:extLst>
                        <a:ext uri="{FF2B5EF4-FFF2-40B4-BE49-F238E27FC236}">
                          <a16:creationId xmlns="" xmlns:a16="http://schemas.microsoft.com/office/drawing/2014/main" id="{958E9094-2666-4921-9D53-DF865B6EEB1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5552" b="56243"/>
                    <a:stretch/>
                  </p:blipFill>
                  <p:spPr>
                    <a:xfrm>
                      <a:off x="1676366" y="1667342"/>
                      <a:ext cx="5179822" cy="167698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sp>
                  <p:nvSpPr>
                    <p:cNvPr id="113" name="矩形 112">
                      <a:extLst>
                        <a:ext uri="{FF2B5EF4-FFF2-40B4-BE49-F238E27FC236}">
                          <a16:creationId xmlns="" xmlns:a16="http://schemas.microsoft.com/office/drawing/2014/main" id="{CC445842-71EF-443E-924D-B777B38509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55066" y="1387355"/>
                      <a:ext cx="4288033" cy="1625887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14" name="矩形 113">
                      <a:extLst>
                        <a:ext uri="{FF2B5EF4-FFF2-40B4-BE49-F238E27FC236}">
                          <a16:creationId xmlns="" xmlns:a16="http://schemas.microsoft.com/office/drawing/2014/main" id="{9AFDBE16-C40A-4B24-BD4F-D39744D63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4849" y="1596415"/>
                      <a:ext cx="4288033" cy="1625887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pic>
                  <p:nvPicPr>
                    <p:cNvPr id="115" name="圖片 114">
                      <a:extLst>
                        <a:ext uri="{FF2B5EF4-FFF2-40B4-BE49-F238E27FC236}">
                          <a16:creationId xmlns="" xmlns:a16="http://schemas.microsoft.com/office/drawing/2014/main" id="{305D5EC2-73C1-4A8B-8C6D-F37E0F42E7B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9550" b="75562"/>
                    <a:stretch/>
                  </p:blipFill>
                  <p:spPr>
                    <a:xfrm>
                      <a:off x="2387766" y="1466191"/>
                      <a:ext cx="3755333" cy="9431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6" name="圖片 115">
                      <a:extLst>
                        <a:ext uri="{FF2B5EF4-FFF2-40B4-BE49-F238E27FC236}">
                          <a16:creationId xmlns="" xmlns:a16="http://schemas.microsoft.com/office/drawing/2014/main" id="{1A5D5450-7508-41C3-A575-738B67D90D0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5552" b="-515"/>
                    <a:stretch/>
                  </p:blipFill>
                  <p:spPr>
                    <a:xfrm>
                      <a:off x="1676365" y="2415684"/>
                      <a:ext cx="5181505" cy="6905329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sx="1000" sy="1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sp>
                <p:nvSpPr>
                  <p:cNvPr id="101" name="矩形 100">
                    <a:extLst>
                      <a:ext uri="{FF2B5EF4-FFF2-40B4-BE49-F238E27FC236}">
                        <a16:creationId xmlns="" xmlns:a16="http://schemas.microsoft.com/office/drawing/2014/main" id="{213E9237-FCEC-40BA-B240-F7900E7D073A}"/>
                      </a:ext>
                    </a:extLst>
                  </p:cNvPr>
                  <p:cNvSpPr/>
                  <p:nvPr/>
                </p:nvSpPr>
                <p:spPr>
                  <a:xfrm>
                    <a:off x="6259200" y="3263993"/>
                    <a:ext cx="2443365" cy="57396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2" name="圓角矩形 39">
                    <a:extLst>
                      <a:ext uri="{FF2B5EF4-FFF2-40B4-BE49-F238E27FC236}">
                        <a16:creationId xmlns="" xmlns:a16="http://schemas.microsoft.com/office/drawing/2014/main" id="{E7C66892-6C27-4D0E-8A11-70F401DAB6AD}"/>
                      </a:ext>
                    </a:extLst>
                  </p:cNvPr>
                  <p:cNvSpPr/>
                  <p:nvPr/>
                </p:nvSpPr>
                <p:spPr>
                  <a:xfrm>
                    <a:off x="8115594" y="3183194"/>
                    <a:ext cx="559764" cy="516697"/>
                  </a:xfrm>
                  <a:prstGeom prst="round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3" name="文字方塊 102">
                    <a:extLst>
                      <a:ext uri="{FF2B5EF4-FFF2-40B4-BE49-F238E27FC236}">
                        <a16:creationId xmlns="" xmlns:a16="http://schemas.microsoft.com/office/drawing/2014/main" id="{30093173-07CD-4669-B7A6-0CC51FFE987E}"/>
                      </a:ext>
                    </a:extLst>
                  </p:cNvPr>
                  <p:cNvSpPr txBox="1"/>
                  <p:nvPr/>
                </p:nvSpPr>
                <p:spPr>
                  <a:xfrm>
                    <a:off x="8052529" y="3247697"/>
                    <a:ext cx="744626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停止</a:t>
                    </a:r>
                  </a:p>
                </p:txBody>
              </p:sp>
              <p:sp>
                <p:nvSpPr>
                  <p:cNvPr id="104" name="圓角矩形 41">
                    <a:extLst>
                      <a:ext uri="{FF2B5EF4-FFF2-40B4-BE49-F238E27FC236}">
                        <a16:creationId xmlns="" xmlns:a16="http://schemas.microsoft.com/office/drawing/2014/main" id="{4573B6E5-3860-4C69-BDDD-F44FCE76A567}"/>
                      </a:ext>
                    </a:extLst>
                  </p:cNvPr>
                  <p:cNvSpPr/>
                  <p:nvPr/>
                </p:nvSpPr>
                <p:spPr>
                  <a:xfrm>
                    <a:off x="7239904" y="3167942"/>
                    <a:ext cx="608400" cy="547200"/>
                  </a:xfrm>
                  <a:prstGeom prst="roundRect">
                    <a:avLst/>
                  </a:prstGeom>
                  <a:solidFill>
                    <a:srgbClr val="0099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105" name="文字方塊 104">
                    <a:extLst>
                      <a:ext uri="{FF2B5EF4-FFF2-40B4-BE49-F238E27FC236}">
                        <a16:creationId xmlns="" xmlns:a16="http://schemas.microsoft.com/office/drawing/2014/main" id="{956A3AF9-5A41-4BAD-B8E7-110B52C7BFA0}"/>
                      </a:ext>
                    </a:extLst>
                  </p:cNvPr>
                  <p:cNvSpPr txBox="1"/>
                  <p:nvPr/>
                </p:nvSpPr>
                <p:spPr>
                  <a:xfrm>
                    <a:off x="7188320" y="3253395"/>
                    <a:ext cx="879977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重啟</a:t>
                    </a:r>
                  </a:p>
                </p:txBody>
              </p:sp>
              <p:sp>
                <p:nvSpPr>
                  <p:cNvPr id="106" name="圓角矩形 43">
                    <a:extLst>
                      <a:ext uri="{FF2B5EF4-FFF2-40B4-BE49-F238E27FC236}">
                        <a16:creationId xmlns="" xmlns:a16="http://schemas.microsoft.com/office/drawing/2014/main" id="{842DC9BB-B6CE-417D-BCCC-5FC89DC3C7EC}"/>
                      </a:ext>
                    </a:extLst>
                  </p:cNvPr>
                  <p:cNvSpPr/>
                  <p:nvPr/>
                </p:nvSpPr>
                <p:spPr>
                  <a:xfrm>
                    <a:off x="6330401" y="3183383"/>
                    <a:ext cx="609456" cy="548040"/>
                  </a:xfrm>
                  <a:prstGeom prst="roundRect">
                    <a:avLst/>
                  </a:prstGeom>
                  <a:solidFill>
                    <a:srgbClr val="4593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07" name="文字方塊 106">
                    <a:extLst>
                      <a:ext uri="{FF2B5EF4-FFF2-40B4-BE49-F238E27FC236}">
                        <a16:creationId xmlns="" xmlns:a16="http://schemas.microsoft.com/office/drawing/2014/main" id="{899857A4-5A49-451A-B3FA-1BF19D66BA18}"/>
                      </a:ext>
                    </a:extLst>
                  </p:cNvPr>
                  <p:cNvSpPr txBox="1"/>
                  <p:nvPr/>
                </p:nvSpPr>
                <p:spPr>
                  <a:xfrm>
                    <a:off x="6282772" y="3211156"/>
                    <a:ext cx="755213" cy="395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1400" dirty="0">
                        <a:solidFill>
                          <a:srgbClr val="FFFFFF"/>
                        </a:solidFill>
                        <a:latin typeface="標楷體" pitchFamily="65" charset="-120"/>
                        <a:ea typeface="標楷體" pitchFamily="65" charset="-120"/>
                      </a:rPr>
                      <a:t>寫入</a:t>
                    </a:r>
                  </a:p>
                </p:txBody>
              </p:sp>
              <p:sp>
                <p:nvSpPr>
                  <p:cNvPr id="108" name="矩形 107">
                    <a:extLst>
                      <a:ext uri="{FF2B5EF4-FFF2-40B4-BE49-F238E27FC236}">
                        <a16:creationId xmlns="" xmlns:a16="http://schemas.microsoft.com/office/drawing/2014/main" id="{3526B828-7CEF-43B1-9D40-671E7EAB2574}"/>
                      </a:ext>
                    </a:extLst>
                  </p:cNvPr>
                  <p:cNvSpPr/>
                  <p:nvPr/>
                </p:nvSpPr>
                <p:spPr>
                  <a:xfrm>
                    <a:off x="6106607" y="5565228"/>
                    <a:ext cx="3606164" cy="426079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97" name="矩形 96">
                  <a:extLst>
                    <a:ext uri="{FF2B5EF4-FFF2-40B4-BE49-F238E27FC236}">
                      <a16:creationId xmlns="" xmlns:a16="http://schemas.microsoft.com/office/drawing/2014/main" id="{11E712B2-A5AC-4D77-B623-6018802033B8}"/>
                    </a:ext>
                  </a:extLst>
                </p:cNvPr>
                <p:cNvSpPr/>
                <p:nvPr/>
              </p:nvSpPr>
              <p:spPr>
                <a:xfrm>
                  <a:off x="2283169" y="1546581"/>
                  <a:ext cx="1155572" cy="22147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8" name="文字方塊 97">
                  <a:extLst>
                    <a:ext uri="{FF2B5EF4-FFF2-40B4-BE49-F238E27FC236}">
                      <a16:creationId xmlns="" xmlns:a16="http://schemas.microsoft.com/office/drawing/2014/main" id="{BE337BE5-3AF2-4450-B6BD-9B1BDCAFCD87}"/>
                    </a:ext>
                  </a:extLst>
                </p:cNvPr>
                <p:cNvSpPr txBox="1"/>
                <p:nvPr/>
              </p:nvSpPr>
              <p:spPr>
                <a:xfrm>
                  <a:off x="2191963" y="1472650"/>
                  <a:ext cx="304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400" dirty="0"/>
                    <a:t>1</a:t>
                  </a:r>
                  <a:endParaRPr lang="zh-TW" altLang="en-US" sz="1400" dirty="0"/>
                </a:p>
              </p:txBody>
            </p:sp>
            <p:pic>
              <p:nvPicPr>
                <p:cNvPr id="99" name="圖片 98">
                  <a:extLst>
                    <a:ext uri="{FF2B5EF4-FFF2-40B4-BE49-F238E27FC236}">
                      <a16:creationId xmlns="" xmlns:a16="http://schemas.microsoft.com/office/drawing/2014/main" id="{024021E0-E231-4C89-8275-332A6406F6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639"/>
                <a:stretch/>
              </p:blipFill>
              <p:spPr>
                <a:xfrm>
                  <a:off x="1113237" y="6284422"/>
                  <a:ext cx="3620386" cy="473818"/>
                </a:xfrm>
                <a:prstGeom prst="rect">
                  <a:avLst/>
                </a:prstGeom>
              </p:spPr>
            </p:pic>
          </p:grpSp>
          <p:pic>
            <p:nvPicPr>
              <p:cNvPr id="95" name="圖片 94">
                <a:extLst>
                  <a:ext uri="{FF2B5EF4-FFF2-40B4-BE49-F238E27FC236}">
                    <a16:creationId xmlns="" xmlns:a16="http://schemas.microsoft.com/office/drawing/2014/main" id="{E6420E19-FB81-4DAC-BEDA-C13D053E75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608" b="56496"/>
              <a:stretch/>
            </p:blipFill>
            <p:spPr>
              <a:xfrm>
                <a:off x="7546768" y="1960087"/>
                <a:ext cx="3636187" cy="116193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sx="1000" sy="1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92" name="矩形 91">
              <a:extLst>
                <a:ext uri="{FF2B5EF4-FFF2-40B4-BE49-F238E27FC236}">
                  <a16:creationId xmlns="" xmlns:a16="http://schemas.microsoft.com/office/drawing/2014/main" id="{0FD31E6D-5490-4852-A954-A7F28D0100AC}"/>
                </a:ext>
              </a:extLst>
            </p:cNvPr>
            <p:cNvSpPr/>
            <p:nvPr/>
          </p:nvSpPr>
          <p:spPr>
            <a:xfrm>
              <a:off x="5396917" y="1839130"/>
              <a:ext cx="251892" cy="215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/>
                  </a:solidFill>
                </a:rPr>
                <a:t>A</a:t>
              </a:r>
              <a:endParaRPr lang="zh-TW" altLang="en-US" sz="1300" dirty="0">
                <a:solidFill>
                  <a:schemeClr val="bg1"/>
                </a:solidFill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="" xmlns:a16="http://schemas.microsoft.com/office/drawing/2014/main" id="{E38DAF95-90CF-45F4-B339-0B030EBE3F08}"/>
                </a:ext>
              </a:extLst>
            </p:cNvPr>
            <p:cNvSpPr/>
            <p:nvPr/>
          </p:nvSpPr>
          <p:spPr>
            <a:xfrm>
              <a:off x="6176144" y="1838275"/>
              <a:ext cx="251892" cy="2159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/>
                  </a:solidFill>
                </a:rPr>
                <a:t>C</a:t>
              </a:r>
              <a:endParaRPr lang="zh-TW" altLang="en-US" sz="13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7" name="橢圓 116">
            <a:extLst>
              <a:ext uri="{FF2B5EF4-FFF2-40B4-BE49-F238E27FC236}">
                <a16:creationId xmlns="" xmlns:a16="http://schemas.microsoft.com/office/drawing/2014/main" id="{FA67EDC5-456A-4039-A557-40727E0CB384}"/>
              </a:ext>
            </a:extLst>
          </p:cNvPr>
          <p:cNvSpPr/>
          <p:nvPr/>
        </p:nvSpPr>
        <p:spPr>
          <a:xfrm>
            <a:off x="2468170" y="1590045"/>
            <a:ext cx="590483" cy="41697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="" xmlns:a16="http://schemas.microsoft.com/office/drawing/2014/main" id="{A739C434-0B98-4FC4-8B4D-9C5E6621A9DC}"/>
              </a:ext>
            </a:extLst>
          </p:cNvPr>
          <p:cNvSpPr txBox="1"/>
          <p:nvPr/>
        </p:nvSpPr>
        <p:spPr>
          <a:xfrm>
            <a:off x="2975770" y="2949208"/>
            <a:ext cx="15067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“+”</a:t>
            </a: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新增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的排程</a:t>
            </a:r>
          </a:p>
        </p:txBody>
      </p:sp>
      <p:sp>
        <p:nvSpPr>
          <p:cNvPr id="118" name="箭號: 向右 19">
            <a:extLst>
              <a:ext uri="{FF2B5EF4-FFF2-40B4-BE49-F238E27FC236}">
                <a16:creationId xmlns="" xmlns:a16="http://schemas.microsoft.com/office/drawing/2014/main" id="{2BA99907-0161-4D1C-B88B-AA2E59ADE476}"/>
              </a:ext>
            </a:extLst>
          </p:cNvPr>
          <p:cNvSpPr/>
          <p:nvPr/>
        </p:nvSpPr>
        <p:spPr>
          <a:xfrm>
            <a:off x="7454493" y="5551998"/>
            <a:ext cx="681005" cy="139442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文字方塊 118">
            <a:extLst>
              <a:ext uri="{FF2B5EF4-FFF2-40B4-BE49-F238E27FC236}">
                <a16:creationId xmlns="" xmlns:a16="http://schemas.microsoft.com/office/drawing/2014/main" id="{5DA43FD9-A644-4F8D-8959-DF41AB21DE93}"/>
              </a:ext>
            </a:extLst>
          </p:cNvPr>
          <p:cNvSpPr txBox="1"/>
          <p:nvPr/>
        </p:nvSpPr>
        <p:spPr>
          <a:xfrm>
            <a:off x="7140077" y="4771534"/>
            <a:ext cx="1309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寫入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20" name="群組 119">
            <a:extLst>
              <a:ext uri="{FF2B5EF4-FFF2-40B4-BE49-F238E27FC236}">
                <a16:creationId xmlns="" xmlns:a16="http://schemas.microsoft.com/office/drawing/2014/main" id="{E6439D46-5DE6-426E-8A11-459C9C1AB14F}"/>
              </a:ext>
            </a:extLst>
          </p:cNvPr>
          <p:cNvGrpSpPr/>
          <p:nvPr/>
        </p:nvGrpSpPr>
        <p:grpSpPr>
          <a:xfrm>
            <a:off x="8415669" y="2983342"/>
            <a:ext cx="2182716" cy="3354546"/>
            <a:chOff x="7415468" y="2009704"/>
            <a:chExt cx="2182716" cy="3354546"/>
          </a:xfrm>
        </p:grpSpPr>
        <p:grpSp>
          <p:nvGrpSpPr>
            <p:cNvPr id="121" name="群組 120">
              <a:extLst>
                <a:ext uri="{FF2B5EF4-FFF2-40B4-BE49-F238E27FC236}">
                  <a16:creationId xmlns="" xmlns:a16="http://schemas.microsoft.com/office/drawing/2014/main" id="{8AEA1344-F8F8-4AE1-A410-E4CBAC096FF1}"/>
                </a:ext>
              </a:extLst>
            </p:cNvPr>
            <p:cNvGrpSpPr/>
            <p:nvPr/>
          </p:nvGrpSpPr>
          <p:grpSpPr>
            <a:xfrm>
              <a:off x="7415468" y="2009704"/>
              <a:ext cx="2182716" cy="3354546"/>
              <a:chOff x="7525694" y="1185803"/>
              <a:chExt cx="3308244" cy="5465928"/>
            </a:xfrm>
          </p:grpSpPr>
          <p:pic>
            <p:nvPicPr>
              <p:cNvPr id="123" name="圖片 122">
                <a:extLst>
                  <a:ext uri="{FF2B5EF4-FFF2-40B4-BE49-F238E27FC236}">
                    <a16:creationId xmlns="" xmlns:a16="http://schemas.microsoft.com/office/drawing/2014/main" id="{46C5697E-D4F7-4E5E-97FE-605495665F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81"/>
              <a:stretch/>
            </p:blipFill>
            <p:spPr>
              <a:xfrm>
                <a:off x="7525694" y="1185803"/>
                <a:ext cx="3203998" cy="54659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24" name="圖片 123">
                <a:extLst>
                  <a:ext uri="{FF2B5EF4-FFF2-40B4-BE49-F238E27FC236}">
                    <a16:creationId xmlns="" xmlns:a16="http://schemas.microsoft.com/office/drawing/2014/main" id="{83A76FDE-A4C8-4B4F-9DA2-57B81D902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5815" y="1885922"/>
                <a:ext cx="3228123" cy="3714119"/>
              </a:xfrm>
              <a:prstGeom prst="rect">
                <a:avLst/>
              </a:prstGeom>
            </p:spPr>
          </p:pic>
        </p:grpSp>
        <p:sp>
          <p:nvSpPr>
            <p:cNvPr id="122" name="矩形: 圓角 121">
              <a:extLst>
                <a:ext uri="{FF2B5EF4-FFF2-40B4-BE49-F238E27FC236}">
                  <a16:creationId xmlns="" xmlns:a16="http://schemas.microsoft.com/office/drawing/2014/main" id="{AE9747EA-CD8F-4C4B-BB28-86917DCD2D25}"/>
                </a:ext>
              </a:extLst>
            </p:cNvPr>
            <p:cNvSpPr/>
            <p:nvPr/>
          </p:nvSpPr>
          <p:spPr>
            <a:xfrm>
              <a:off x="8042789" y="2925132"/>
              <a:ext cx="432187" cy="21430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00" dirty="0">
                  <a:solidFill>
                    <a:schemeClr val="tx1"/>
                  </a:solidFill>
                </a:rPr>
                <a:t>2:00</a:t>
              </a:r>
              <a:endParaRPr lang="zh-TW" altLang="en-US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群組 126">
            <a:extLst>
              <a:ext uri="{FF2B5EF4-FFF2-40B4-BE49-F238E27FC236}">
                <a16:creationId xmlns="" xmlns:a16="http://schemas.microsoft.com/office/drawing/2014/main" id="{CBF504BD-9861-4322-971C-74786C82D582}"/>
              </a:ext>
            </a:extLst>
          </p:cNvPr>
          <p:cNvGrpSpPr/>
          <p:nvPr/>
        </p:nvGrpSpPr>
        <p:grpSpPr>
          <a:xfrm>
            <a:off x="4519770" y="1392503"/>
            <a:ext cx="2826252" cy="5033905"/>
            <a:chOff x="4077902" y="1391756"/>
            <a:chExt cx="2826252" cy="5033905"/>
          </a:xfrm>
        </p:grpSpPr>
        <p:grpSp>
          <p:nvGrpSpPr>
            <p:cNvPr id="89" name="群組 88">
              <a:extLst>
                <a:ext uri="{FF2B5EF4-FFF2-40B4-BE49-F238E27FC236}">
                  <a16:creationId xmlns="" xmlns:a16="http://schemas.microsoft.com/office/drawing/2014/main" id="{0C086BEA-6B5F-486C-A391-ED1892673C6B}"/>
                </a:ext>
              </a:extLst>
            </p:cNvPr>
            <p:cNvGrpSpPr/>
            <p:nvPr/>
          </p:nvGrpSpPr>
          <p:grpSpPr>
            <a:xfrm>
              <a:off x="4077902" y="1391756"/>
              <a:ext cx="2826252" cy="5033905"/>
              <a:chOff x="519239" y="1044401"/>
              <a:chExt cx="2826252" cy="5033905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="" xmlns:a16="http://schemas.microsoft.com/office/drawing/2014/main" id="{5976BE88-1212-47A8-866E-737A94071846}"/>
                  </a:ext>
                </a:extLst>
              </p:cNvPr>
              <p:cNvGrpSpPr/>
              <p:nvPr/>
            </p:nvGrpSpPr>
            <p:grpSpPr>
              <a:xfrm>
                <a:off x="519239" y="1044401"/>
                <a:ext cx="2826252" cy="5033905"/>
                <a:chOff x="4863411" y="928255"/>
                <a:chExt cx="3241499" cy="5455479"/>
              </a:xfrm>
            </p:grpSpPr>
            <p:grpSp>
              <p:nvGrpSpPr>
                <p:cNvPr id="3" name="群組 2">
                  <a:extLst>
                    <a:ext uri="{FF2B5EF4-FFF2-40B4-BE49-F238E27FC236}">
                      <a16:creationId xmlns="" xmlns:a16="http://schemas.microsoft.com/office/drawing/2014/main" id="{39E66C40-345B-4A9A-99EB-F7C446F6C1A2}"/>
                    </a:ext>
                  </a:extLst>
                </p:cNvPr>
                <p:cNvGrpSpPr/>
                <p:nvPr/>
              </p:nvGrpSpPr>
              <p:grpSpPr>
                <a:xfrm>
                  <a:off x="4863411" y="928255"/>
                  <a:ext cx="3241499" cy="5455479"/>
                  <a:chOff x="7546768" y="417927"/>
                  <a:chExt cx="3640093" cy="5965807"/>
                </a:xfrm>
              </p:grpSpPr>
              <p:grpSp>
                <p:nvGrpSpPr>
                  <p:cNvPr id="7" name="群組 6">
                    <a:extLst>
                      <a:ext uri="{FF2B5EF4-FFF2-40B4-BE49-F238E27FC236}">
                        <a16:creationId xmlns="" xmlns:a16="http://schemas.microsoft.com/office/drawing/2014/main" id="{0A98DCA9-9DAF-4CB7-AF86-EBBB02FB4558}"/>
                      </a:ext>
                    </a:extLst>
                  </p:cNvPr>
                  <p:cNvGrpSpPr/>
                  <p:nvPr/>
                </p:nvGrpSpPr>
                <p:grpSpPr>
                  <a:xfrm>
                    <a:off x="7549493" y="417927"/>
                    <a:ext cx="3637368" cy="5965807"/>
                    <a:chOff x="1098980" y="854093"/>
                    <a:chExt cx="3637368" cy="5965807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grpSp>
                  <p:nvGrpSpPr>
                    <p:cNvPr id="9" name="群組 8">
                      <a:extLst>
                        <a:ext uri="{FF2B5EF4-FFF2-40B4-BE49-F238E27FC236}">
                          <a16:creationId xmlns="" xmlns:a16="http://schemas.microsoft.com/office/drawing/2014/main" id="{D439240C-8899-4D47-8E6A-75366BD94D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8980" y="854093"/>
                      <a:ext cx="3637368" cy="5965807"/>
                      <a:chOff x="6092350" y="206435"/>
                      <a:chExt cx="3637368" cy="6471769"/>
                    </a:xfrm>
                  </p:grpSpPr>
                  <p:grpSp>
                    <p:nvGrpSpPr>
                      <p:cNvPr id="13" name="群組 12">
                        <a:extLst>
                          <a:ext uri="{FF2B5EF4-FFF2-40B4-BE49-F238E27FC236}">
                            <a16:creationId xmlns="" xmlns:a16="http://schemas.microsoft.com/office/drawing/2014/main" id="{DB4F2E1B-7D9F-4EE6-953A-6A898A0108E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92350" y="206435"/>
                        <a:ext cx="3637368" cy="6471769"/>
                        <a:chOff x="1674682" y="0"/>
                        <a:chExt cx="5183188" cy="9321013"/>
                      </a:xfrm>
                    </p:grpSpPr>
                    <p:sp>
                      <p:nvSpPr>
                        <p:cNvPr id="22" name="矩形 21">
                          <a:extLst>
                            <a:ext uri="{FF2B5EF4-FFF2-40B4-BE49-F238E27FC236}">
                              <a16:creationId xmlns="" xmlns:a16="http://schemas.microsoft.com/office/drawing/2014/main" id="{1307F4CF-18D3-4A43-B978-161150C57B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912441" y="3108715"/>
                          <a:ext cx="2264446" cy="583386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  <p:sp>
                      <p:nvSpPr>
                        <p:cNvPr id="23" name="矩形 22">
                          <a:extLst>
                            <a:ext uri="{FF2B5EF4-FFF2-40B4-BE49-F238E27FC236}">
                              <a16:creationId xmlns="" xmlns:a16="http://schemas.microsoft.com/office/drawing/2014/main" id="{DCBE6696-199A-4B62-985C-D1A28865C6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15973" y="5184151"/>
                          <a:ext cx="3438766" cy="464024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  <p:pic>
                      <p:nvPicPr>
                        <p:cNvPr id="24" name="圖片 23">
                          <a:extLst>
                            <a:ext uri="{FF2B5EF4-FFF2-40B4-BE49-F238E27FC236}">
                              <a16:creationId xmlns="" xmlns:a16="http://schemas.microsoft.com/office/drawing/2014/main" id="{3B71EBBB-8921-4F64-8BE5-F006D7A702D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2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3799" b="77546"/>
                        <a:stretch/>
                      </p:blipFill>
                      <p:spPr>
                        <a:xfrm>
                          <a:off x="1674682" y="0"/>
                          <a:ext cx="5181505" cy="1718441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sx="1000" sy="1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:spPr>
                    </p:pic>
                    <p:pic>
                      <p:nvPicPr>
                        <p:cNvPr id="25" name="圖片 24">
                          <a:extLst>
                            <a:ext uri="{FF2B5EF4-FFF2-40B4-BE49-F238E27FC236}">
                              <a16:creationId xmlns="" xmlns:a16="http://schemas.microsoft.com/office/drawing/2014/main" id="{53F3C4D4-3AAC-41F8-A5A1-D9126551A95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5552" b="56243"/>
                        <a:stretch/>
                      </p:blipFill>
                      <p:spPr>
                        <a:xfrm>
                          <a:off x="1676366" y="1667342"/>
                          <a:ext cx="5179822" cy="167698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sx="1000" sy="1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:spPr>
                    </p:pic>
                    <p:sp>
                      <p:nvSpPr>
                        <p:cNvPr id="26" name="矩形 25">
                          <a:extLst>
                            <a:ext uri="{FF2B5EF4-FFF2-40B4-BE49-F238E27FC236}">
                              <a16:creationId xmlns="" xmlns:a16="http://schemas.microsoft.com/office/drawing/2014/main" id="{79C006F9-1798-46FE-BF1E-A3A7EF75D95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55066" y="1387355"/>
                          <a:ext cx="4288033" cy="1625887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solidFill>
                            <a:srgbClr val="FFFF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  <p:sp>
                      <p:nvSpPr>
                        <p:cNvPr id="27" name="矩形 26">
                          <a:extLst>
                            <a:ext uri="{FF2B5EF4-FFF2-40B4-BE49-F238E27FC236}">
                              <a16:creationId xmlns="" xmlns:a16="http://schemas.microsoft.com/office/drawing/2014/main" id="{5C26E6B0-6BC6-4656-AB07-B3981F566A9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54849" y="1596415"/>
                          <a:ext cx="4288033" cy="1625887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solidFill>
                            <a:srgbClr val="FFFF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  <p:pic>
                      <p:nvPicPr>
                        <p:cNvPr id="28" name="圖片 27">
                          <a:extLst>
                            <a:ext uri="{FF2B5EF4-FFF2-40B4-BE49-F238E27FC236}">
                              <a16:creationId xmlns="" xmlns:a16="http://schemas.microsoft.com/office/drawing/2014/main" id="{B731AF75-9700-49AB-B9AC-8B508C36835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9550" b="75562"/>
                        <a:stretch/>
                      </p:blipFill>
                      <p:spPr>
                        <a:xfrm>
                          <a:off x="2387766" y="1466191"/>
                          <a:ext cx="3755333" cy="94316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9" name="圖片 28">
                          <a:extLst>
                            <a:ext uri="{FF2B5EF4-FFF2-40B4-BE49-F238E27FC236}">
                              <a16:creationId xmlns="" xmlns:a16="http://schemas.microsoft.com/office/drawing/2014/main" id="{416AF084-4A80-44DE-8C63-47EE2DB293B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5552" b="-515"/>
                        <a:stretch/>
                      </p:blipFill>
                      <p:spPr>
                        <a:xfrm>
                          <a:off x="1676365" y="2415684"/>
                          <a:ext cx="5181505" cy="690532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sx="1000" sy="1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:spPr>
                    </p:pic>
                  </p:grpSp>
                  <p:sp>
                    <p:nvSpPr>
                      <p:cNvPr id="14" name="矩形 13">
                        <a:extLst>
                          <a:ext uri="{FF2B5EF4-FFF2-40B4-BE49-F238E27FC236}">
                            <a16:creationId xmlns="" xmlns:a16="http://schemas.microsoft.com/office/drawing/2014/main" id="{0ACDCE8E-8AFC-40B4-9721-C973D99B3C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59200" y="3231931"/>
                        <a:ext cx="2443366" cy="573966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rgbClr val="FFFF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5" name="圓角矩形 39">
                        <a:extLst>
                          <a:ext uri="{FF2B5EF4-FFF2-40B4-BE49-F238E27FC236}">
                            <a16:creationId xmlns="" xmlns:a16="http://schemas.microsoft.com/office/drawing/2014/main" id="{525A2A52-B742-4B41-812C-AFB13F87ED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15594" y="3183194"/>
                        <a:ext cx="559764" cy="516697"/>
                      </a:xfrm>
                      <a:prstGeom prst="roundRect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6" name="文字方塊 15">
                        <a:extLst>
                          <a:ext uri="{FF2B5EF4-FFF2-40B4-BE49-F238E27FC236}">
                            <a16:creationId xmlns="" xmlns:a16="http://schemas.microsoft.com/office/drawing/2014/main" id="{3078348C-AA8F-4206-9C91-B74AE19279E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52529" y="3247697"/>
                        <a:ext cx="744626" cy="39568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TW" altLang="en-US" sz="1400" dirty="0">
                            <a:solidFill>
                              <a:srgbClr val="FFFFFF"/>
                            </a:solidFill>
                            <a:latin typeface="標楷體" pitchFamily="65" charset="-120"/>
                            <a:ea typeface="標楷體" pitchFamily="65" charset="-120"/>
                          </a:rPr>
                          <a:t>停止</a:t>
                        </a:r>
                      </a:p>
                    </p:txBody>
                  </p:sp>
                  <p:sp>
                    <p:nvSpPr>
                      <p:cNvPr id="17" name="圓角矩形 41">
                        <a:extLst>
                          <a:ext uri="{FF2B5EF4-FFF2-40B4-BE49-F238E27FC236}">
                            <a16:creationId xmlns="" xmlns:a16="http://schemas.microsoft.com/office/drawing/2014/main" id="{D2E9B2FC-B514-491B-93F4-0D250CC7D0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904" y="3167942"/>
                        <a:ext cx="608400" cy="547200"/>
                      </a:xfrm>
                      <a:prstGeom prst="roundRect">
                        <a:avLst/>
                      </a:prstGeom>
                      <a:solidFill>
                        <a:srgbClr val="009900"/>
                      </a:solidFill>
                      <a:ln>
                        <a:solidFill>
                          <a:srgbClr val="00B050"/>
                        </a:solidFill>
                      </a:ln>
                    </p:spPr>
                    <p:style>
                      <a:lnRef idx="3">
                        <a:schemeClr val="lt1"/>
                      </a:lnRef>
                      <a:fillRef idx="1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dirty="0"/>
                      </a:p>
                    </p:txBody>
                  </p:sp>
                  <p:sp>
                    <p:nvSpPr>
                      <p:cNvPr id="18" name="文字方塊 17">
                        <a:extLst>
                          <a:ext uri="{FF2B5EF4-FFF2-40B4-BE49-F238E27FC236}">
                            <a16:creationId xmlns="" xmlns:a16="http://schemas.microsoft.com/office/drawing/2014/main" id="{099B9981-2A54-4702-8F5F-FD3514D113A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88320" y="3253395"/>
                        <a:ext cx="879977" cy="39568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TW" altLang="en-US" sz="1400" dirty="0">
                            <a:solidFill>
                              <a:srgbClr val="FFFFFF"/>
                            </a:solidFill>
                            <a:latin typeface="標楷體" pitchFamily="65" charset="-120"/>
                            <a:ea typeface="標楷體" pitchFamily="65" charset="-120"/>
                          </a:rPr>
                          <a:t>重啟</a:t>
                        </a:r>
                      </a:p>
                    </p:txBody>
                  </p:sp>
                  <p:sp>
                    <p:nvSpPr>
                      <p:cNvPr id="19" name="圓角矩形 43">
                        <a:extLst>
                          <a:ext uri="{FF2B5EF4-FFF2-40B4-BE49-F238E27FC236}">
                            <a16:creationId xmlns="" xmlns:a16="http://schemas.microsoft.com/office/drawing/2014/main" id="{4D3B6E67-925F-4BE9-92AD-433F0FD6E6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30401" y="3183383"/>
                        <a:ext cx="609456" cy="548040"/>
                      </a:xfrm>
                      <a:prstGeom prst="roundRect">
                        <a:avLst/>
                      </a:prstGeom>
                      <a:solidFill>
                        <a:srgbClr val="4593D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20" name="文字方塊 19">
                        <a:extLst>
                          <a:ext uri="{FF2B5EF4-FFF2-40B4-BE49-F238E27FC236}">
                            <a16:creationId xmlns="" xmlns:a16="http://schemas.microsoft.com/office/drawing/2014/main" id="{ADAC65DB-330C-440D-B935-07F109A624A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282772" y="3211156"/>
                        <a:ext cx="755213" cy="39568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TW" altLang="en-US" sz="1400" dirty="0">
                            <a:solidFill>
                              <a:srgbClr val="FFFFFF"/>
                            </a:solidFill>
                            <a:latin typeface="標楷體" pitchFamily="65" charset="-120"/>
                            <a:ea typeface="標楷體" pitchFamily="65" charset="-120"/>
                          </a:rPr>
                          <a:t>寫入</a:t>
                        </a:r>
                      </a:p>
                    </p:txBody>
                  </p:sp>
                  <p:sp>
                    <p:nvSpPr>
                      <p:cNvPr id="21" name="矩形 20">
                        <a:extLst>
                          <a:ext uri="{FF2B5EF4-FFF2-40B4-BE49-F238E27FC236}">
                            <a16:creationId xmlns="" xmlns:a16="http://schemas.microsoft.com/office/drawing/2014/main" id="{9D1206F2-FAAA-4C89-A223-C9A8DE525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06607" y="5565228"/>
                        <a:ext cx="3606164" cy="42607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rgbClr val="FFFF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sp>
                  <p:nvSpPr>
                    <p:cNvPr id="10" name="矩形 9">
                      <a:extLst>
                        <a:ext uri="{FF2B5EF4-FFF2-40B4-BE49-F238E27FC236}">
                          <a16:creationId xmlns="" xmlns:a16="http://schemas.microsoft.com/office/drawing/2014/main" id="{9073E735-940F-4264-9DBC-4AC229440A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3169" y="1546581"/>
                      <a:ext cx="1155572" cy="221471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1" name="文字方塊 10">
                      <a:extLst>
                        <a:ext uri="{FF2B5EF4-FFF2-40B4-BE49-F238E27FC236}">
                          <a16:creationId xmlns="" xmlns:a16="http://schemas.microsoft.com/office/drawing/2014/main" id="{75F76DE4-FDDF-453B-92D7-14004BCEE2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91963" y="1472650"/>
                      <a:ext cx="30420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p:txBody>
                </p:sp>
                <p:pic>
                  <p:nvPicPr>
                    <p:cNvPr id="12" name="圖片 11">
                      <a:extLst>
                        <a:ext uri="{FF2B5EF4-FFF2-40B4-BE49-F238E27FC236}">
                          <a16:creationId xmlns="" xmlns:a16="http://schemas.microsoft.com/office/drawing/2014/main" id="{60D06ECF-3AD4-47A4-BBE1-F232757448D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8639"/>
                    <a:stretch/>
                  </p:blipFill>
                  <p:spPr>
                    <a:xfrm>
                      <a:off x="1113237" y="6284422"/>
                      <a:ext cx="3620386" cy="47381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8" name="圖片 7">
                    <a:extLst>
                      <a:ext uri="{FF2B5EF4-FFF2-40B4-BE49-F238E27FC236}">
                        <a16:creationId xmlns="" xmlns:a16="http://schemas.microsoft.com/office/drawing/2014/main" id="{2042C67A-28E1-47FB-81CB-454D8BD84A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5608" b="56496"/>
                  <a:stretch/>
                </p:blipFill>
                <p:spPr>
                  <a:xfrm>
                    <a:off x="7546768" y="1960087"/>
                    <a:ext cx="3636187" cy="1161930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sx="1000" sy="1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sp>
              <p:nvSpPr>
                <p:cNvPr id="4" name="矩形 3">
                  <a:extLst>
                    <a:ext uri="{FF2B5EF4-FFF2-40B4-BE49-F238E27FC236}">
                      <a16:creationId xmlns="" xmlns:a16="http://schemas.microsoft.com/office/drawing/2014/main" id="{2659D7EB-081A-4FAC-A1C9-92390481B0C0}"/>
                    </a:ext>
                  </a:extLst>
                </p:cNvPr>
                <p:cNvSpPr/>
                <p:nvPr/>
              </p:nvSpPr>
              <p:spPr>
                <a:xfrm>
                  <a:off x="5396917" y="1839130"/>
                  <a:ext cx="251892" cy="21599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300" dirty="0">
                      <a:solidFill>
                        <a:schemeClr val="bg1"/>
                      </a:solidFill>
                    </a:rPr>
                    <a:t>A</a:t>
                  </a:r>
                  <a:endParaRPr lang="zh-TW" altLang="en-US" sz="13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" name="矩形 5">
                  <a:extLst>
                    <a:ext uri="{FF2B5EF4-FFF2-40B4-BE49-F238E27FC236}">
                      <a16:creationId xmlns="" xmlns:a16="http://schemas.microsoft.com/office/drawing/2014/main" id="{FF717D87-381D-46B0-9A6B-54F5D2456BDB}"/>
                    </a:ext>
                  </a:extLst>
                </p:cNvPr>
                <p:cNvSpPr/>
                <p:nvPr/>
              </p:nvSpPr>
              <p:spPr>
                <a:xfrm>
                  <a:off x="6176144" y="1838275"/>
                  <a:ext cx="251892" cy="21599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300" dirty="0">
                      <a:solidFill>
                        <a:schemeClr val="bg1"/>
                      </a:solidFill>
                    </a:rPr>
                    <a:t>C</a:t>
                  </a:r>
                  <a:endParaRPr lang="zh-TW" altLang="en-US" sz="13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87" name="圖片 86">
                <a:extLst>
                  <a:ext uri="{FF2B5EF4-FFF2-40B4-BE49-F238E27FC236}">
                    <a16:creationId xmlns="" xmlns:a16="http://schemas.microsoft.com/office/drawing/2014/main" id="{2A26FC11-FFEC-4467-A4AE-19AEE4F67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55924" t="30776" r="20109" b="35447"/>
              <a:stretch/>
            </p:blipFill>
            <p:spPr>
              <a:xfrm>
                <a:off x="525892" y="3339956"/>
                <a:ext cx="2788273" cy="2209226"/>
              </a:xfrm>
              <a:prstGeom prst="rect">
                <a:avLst/>
              </a:prstGeom>
            </p:spPr>
          </p:pic>
          <p:sp>
            <p:nvSpPr>
              <p:cNvPr id="88" name="矩形 87">
                <a:extLst>
                  <a:ext uri="{FF2B5EF4-FFF2-40B4-BE49-F238E27FC236}">
                    <a16:creationId xmlns="" xmlns:a16="http://schemas.microsoft.com/office/drawing/2014/main" id="{B92BD1FF-E649-4C6B-9597-88C7BF9FFC09}"/>
                  </a:ext>
                </a:extLst>
              </p:cNvPr>
              <p:cNvSpPr/>
              <p:nvPr/>
            </p:nvSpPr>
            <p:spPr>
              <a:xfrm>
                <a:off x="2869949" y="3326093"/>
                <a:ext cx="277497" cy="948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26" name="圖片 125">
              <a:extLst>
                <a:ext uri="{FF2B5EF4-FFF2-40B4-BE49-F238E27FC236}">
                  <a16:creationId xmlns="" xmlns:a16="http://schemas.microsoft.com/office/drawing/2014/main" id="{24DAA9A9-347E-47CE-914B-A27C60AD61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137" b="32359"/>
            <a:stretch/>
          </p:blipFill>
          <p:spPr>
            <a:xfrm>
              <a:off x="4083270" y="4449662"/>
              <a:ext cx="2817851" cy="977045"/>
            </a:xfrm>
            <a:prstGeom prst="rect">
              <a:avLst/>
            </a:prstGeom>
          </p:spPr>
        </p:pic>
      </p:grpSp>
      <p:sp>
        <p:nvSpPr>
          <p:cNvPr id="139" name="矩形 138">
            <a:extLst>
              <a:ext uri="{FF2B5EF4-FFF2-40B4-BE49-F238E27FC236}">
                <a16:creationId xmlns="" xmlns:a16="http://schemas.microsoft.com/office/drawing/2014/main" id="{75FB1653-211E-482E-9406-9B165C293EA4}"/>
              </a:ext>
            </a:extLst>
          </p:cNvPr>
          <p:cNvSpPr/>
          <p:nvPr/>
        </p:nvSpPr>
        <p:spPr>
          <a:xfrm>
            <a:off x="5338814" y="3942368"/>
            <a:ext cx="219624" cy="199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>
                <a:solidFill>
                  <a:schemeClr val="bg1"/>
                </a:solidFill>
              </a:rPr>
              <a:t>B</a:t>
            </a:r>
            <a:endParaRPr lang="zh-TW" altLang="en-US" sz="1300" dirty="0">
              <a:solidFill>
                <a:schemeClr val="bg1"/>
              </a:solidFill>
            </a:endParaRPr>
          </a:p>
        </p:txBody>
      </p:sp>
      <p:sp>
        <p:nvSpPr>
          <p:cNvPr id="140" name="文字方塊 139">
            <a:extLst>
              <a:ext uri="{FF2B5EF4-FFF2-40B4-BE49-F238E27FC236}">
                <a16:creationId xmlns="" xmlns:a16="http://schemas.microsoft.com/office/drawing/2014/main" id="{5DA43FD9-A644-4F8D-8959-DF41AB21DE93}"/>
              </a:ext>
            </a:extLst>
          </p:cNvPr>
          <p:cNvSpPr txBox="1"/>
          <p:nvPr/>
        </p:nvSpPr>
        <p:spPr>
          <a:xfrm>
            <a:off x="10601418" y="3518433"/>
            <a:ext cx="1309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和排程寫入目檢確認同流程</a:t>
            </a:r>
          </a:p>
        </p:txBody>
      </p:sp>
      <p:sp>
        <p:nvSpPr>
          <p:cNvPr id="141" name="箭號: 向右 19">
            <a:extLst>
              <a:ext uri="{FF2B5EF4-FFF2-40B4-BE49-F238E27FC236}">
                <a16:creationId xmlns="" xmlns:a16="http://schemas.microsoft.com/office/drawing/2014/main" id="{2BA99907-0161-4D1C-B88B-AA2E59ADE476}"/>
              </a:ext>
            </a:extLst>
          </p:cNvPr>
          <p:cNvSpPr/>
          <p:nvPr/>
        </p:nvSpPr>
        <p:spPr>
          <a:xfrm>
            <a:off x="10695892" y="4660615"/>
            <a:ext cx="1215362" cy="139442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448626" y="3721642"/>
            <a:ext cx="158065" cy="16054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369964" y="3629252"/>
            <a:ext cx="172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2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068775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B1009AF-6079-4953-A9B9-775A9ED852D7}"/>
              </a:ext>
            </a:extLst>
          </p:cNvPr>
          <p:cNvSpPr txBox="1">
            <a:spLocks/>
          </p:cNvSpPr>
          <p:nvPr/>
        </p:nvSpPr>
        <p:spPr>
          <a:xfrm>
            <a:off x="925204" y="283845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/>
              <a:t>DEV-MODE</a:t>
            </a:r>
            <a:r>
              <a:rPr lang="zh-TW" altLang="en-US" dirty="0"/>
              <a:t>：工程模式快速鍵</a:t>
            </a:r>
          </a:p>
        </p:txBody>
      </p:sp>
    </p:spTree>
    <p:extLst>
      <p:ext uri="{BB962C8B-B14F-4D97-AF65-F5344CB8AC3E}">
        <p14:creationId xmlns:p14="http://schemas.microsoft.com/office/powerpoint/2010/main" val="8654768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801379" y="-161925"/>
            <a:ext cx="10515600" cy="1325563"/>
          </a:xfrm>
        </p:spPr>
        <p:txBody>
          <a:bodyPr/>
          <a:lstStyle/>
          <a:p>
            <a:r>
              <a:rPr lang="en-US" altLang="zh-TW" dirty="0"/>
              <a:t>DEV-MODE</a:t>
            </a:r>
            <a:r>
              <a:rPr lang="zh-TW" altLang="en-US" dirty="0"/>
              <a:t>：工程模式快速鍵</a:t>
            </a:r>
          </a:p>
        </p:txBody>
      </p:sp>
      <p:pic>
        <p:nvPicPr>
          <p:cNvPr id="15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7"/>
          <a:stretch/>
        </p:blipFill>
        <p:spPr>
          <a:xfrm>
            <a:off x="3085218" y="967000"/>
            <a:ext cx="3866660" cy="5873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4" name="內容版面配置區 2">
            <a:extLst>
              <a:ext uri="{FF2B5EF4-FFF2-40B4-BE49-F238E27FC236}">
                <a16:creationId xmlns="" xmlns:a16="http://schemas.microsoft.com/office/drawing/2014/main" id="{EDF2DDA0-C2BF-486E-8621-C1BB1D4B3E1A}"/>
              </a:ext>
            </a:extLst>
          </p:cNvPr>
          <p:cNvSpPr txBox="1">
            <a:spLocks/>
          </p:cNvSpPr>
          <p:nvPr/>
        </p:nvSpPr>
        <p:spPr>
          <a:xfrm>
            <a:off x="7474260" y="2297643"/>
            <a:ext cx="1533943" cy="447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選擇群組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749A28B1-3F5A-4CC9-91A1-02927996E6ED}"/>
              </a:ext>
            </a:extLst>
          </p:cNvPr>
          <p:cNvSpPr txBox="1"/>
          <p:nvPr/>
        </p:nvSpPr>
        <p:spPr>
          <a:xfrm>
            <a:off x="6891387" y="2114322"/>
            <a:ext cx="494063" cy="604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rgbClr val="C00000"/>
                </a:solidFill>
              </a:rPr>
              <a:t>1.</a:t>
            </a:r>
            <a:endParaRPr lang="zh-TW" altLang="en-US" sz="4000" dirty="0">
              <a:solidFill>
                <a:srgbClr val="C0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D0CF5EC6-7EB6-4CBE-8EA2-48F4F96CBF07}"/>
              </a:ext>
            </a:extLst>
          </p:cNvPr>
          <p:cNvSpPr txBox="1"/>
          <p:nvPr/>
        </p:nvSpPr>
        <p:spPr>
          <a:xfrm>
            <a:off x="6872662" y="3691193"/>
            <a:ext cx="609053" cy="604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C00000"/>
                </a:solidFill>
              </a:rPr>
              <a:t>2.</a:t>
            </a:r>
            <a:endParaRPr lang="zh-TW" altLang="en-US" sz="4000" dirty="0">
              <a:solidFill>
                <a:srgbClr val="C00000"/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="" xmlns:a16="http://schemas.microsoft.com/office/drawing/2014/main" id="{F7A4D6B1-9696-4EFA-A98F-7E33EB7A0CEF}"/>
              </a:ext>
            </a:extLst>
          </p:cNvPr>
          <p:cNvSpPr txBox="1"/>
          <p:nvPr/>
        </p:nvSpPr>
        <p:spPr>
          <a:xfrm>
            <a:off x="6951878" y="5634726"/>
            <a:ext cx="609053" cy="604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C00000"/>
                </a:solidFill>
              </a:rPr>
              <a:t>3.</a:t>
            </a:r>
            <a:endParaRPr lang="zh-TW" altLang="en-US" sz="4000" dirty="0">
              <a:solidFill>
                <a:srgbClr val="C00000"/>
              </a:solidFill>
            </a:endParaRPr>
          </a:p>
        </p:txBody>
      </p:sp>
      <p:sp>
        <p:nvSpPr>
          <p:cNvPr id="38" name="內容版面配置區 2">
            <a:extLst>
              <a:ext uri="{FF2B5EF4-FFF2-40B4-BE49-F238E27FC236}">
                <a16:creationId xmlns="" xmlns:a16="http://schemas.microsoft.com/office/drawing/2014/main" id="{CEE851B2-D9BF-4EB4-B187-15C242ADFD46}"/>
              </a:ext>
            </a:extLst>
          </p:cNvPr>
          <p:cNvSpPr txBox="1">
            <a:spLocks/>
          </p:cNvSpPr>
          <p:nvPr/>
        </p:nvSpPr>
        <p:spPr>
          <a:xfrm>
            <a:off x="7474260" y="1039370"/>
            <a:ext cx="3692289" cy="54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ea typeface="標楷體" panose="03000509000000000000" pitchFamily="65" charset="-120"/>
              </a:rPr>
              <a:t>編輯工程模式</a:t>
            </a:r>
          </a:p>
        </p:txBody>
      </p:sp>
      <p:sp>
        <p:nvSpPr>
          <p:cNvPr id="39" name="內容版面配置區 2">
            <a:extLst>
              <a:ext uri="{FF2B5EF4-FFF2-40B4-BE49-F238E27FC236}">
                <a16:creationId xmlns="" xmlns:a16="http://schemas.microsoft.com/office/drawing/2014/main" id="{B2F41DE3-C9B3-4064-A3B9-859CEAA534F1}"/>
              </a:ext>
            </a:extLst>
          </p:cNvPr>
          <p:cNvSpPr txBox="1">
            <a:spLocks/>
          </p:cNvSpPr>
          <p:nvPr/>
        </p:nvSpPr>
        <p:spPr>
          <a:xfrm>
            <a:off x="7474260" y="3848010"/>
            <a:ext cx="1584474" cy="447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選擇模式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="" xmlns:a16="http://schemas.microsoft.com/office/drawing/2014/main" id="{F09004BC-47AE-4B2F-9A4D-E4534F9BD05D}"/>
              </a:ext>
            </a:extLst>
          </p:cNvPr>
          <p:cNvSpPr/>
          <p:nvPr/>
        </p:nvSpPr>
        <p:spPr>
          <a:xfrm>
            <a:off x="3183828" y="1683176"/>
            <a:ext cx="3688834" cy="981215"/>
          </a:xfrm>
          <a:prstGeom prst="roundRect">
            <a:avLst/>
          </a:prstGeom>
          <a:noFill/>
          <a:ln w="476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矩形: 圓角 33">
            <a:extLst>
              <a:ext uri="{FF2B5EF4-FFF2-40B4-BE49-F238E27FC236}">
                <a16:creationId xmlns="" xmlns:a16="http://schemas.microsoft.com/office/drawing/2014/main" id="{7E8CF706-62A5-4939-BACF-558CB70C878A}"/>
              </a:ext>
            </a:extLst>
          </p:cNvPr>
          <p:cNvSpPr/>
          <p:nvPr/>
        </p:nvSpPr>
        <p:spPr>
          <a:xfrm>
            <a:off x="6077152" y="5634726"/>
            <a:ext cx="795510" cy="604661"/>
          </a:xfrm>
          <a:prstGeom prst="roundRect">
            <a:avLst/>
          </a:prstGeom>
          <a:noFill/>
          <a:ln w="476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矩形: 圓角 34">
            <a:extLst>
              <a:ext uri="{FF2B5EF4-FFF2-40B4-BE49-F238E27FC236}">
                <a16:creationId xmlns="" xmlns:a16="http://schemas.microsoft.com/office/drawing/2014/main" id="{854413C8-E678-48A6-832B-93A4B33A653E}"/>
              </a:ext>
            </a:extLst>
          </p:cNvPr>
          <p:cNvSpPr/>
          <p:nvPr/>
        </p:nvSpPr>
        <p:spPr>
          <a:xfrm>
            <a:off x="3279455" y="2772972"/>
            <a:ext cx="3425503" cy="139926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33">
            <a:extLst>
              <a:ext uri="{FF2B5EF4-FFF2-40B4-BE49-F238E27FC236}">
                <a16:creationId xmlns="" xmlns:a16="http://schemas.microsoft.com/office/drawing/2014/main" id="{7E8CF706-62A5-4939-BACF-558CB70C878A}"/>
              </a:ext>
            </a:extLst>
          </p:cNvPr>
          <p:cNvSpPr/>
          <p:nvPr/>
        </p:nvSpPr>
        <p:spPr>
          <a:xfrm>
            <a:off x="6113464" y="955819"/>
            <a:ext cx="397755" cy="486865"/>
          </a:xfrm>
          <a:prstGeom prst="roundRect">
            <a:avLst/>
          </a:prstGeom>
          <a:noFill/>
          <a:ln w="476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="" xmlns:a16="http://schemas.microsoft.com/office/drawing/2014/main" id="{F7A4D6B1-9696-4EFA-A98F-7E33EB7A0CEF}"/>
              </a:ext>
            </a:extLst>
          </p:cNvPr>
          <p:cNvSpPr txBox="1"/>
          <p:nvPr/>
        </p:nvSpPr>
        <p:spPr>
          <a:xfrm>
            <a:off x="7025080" y="955819"/>
            <a:ext cx="609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C00000"/>
                </a:solidFill>
              </a:rPr>
              <a:t>4.</a:t>
            </a:r>
            <a:endParaRPr lang="zh-TW" altLang="en-US" sz="4000" dirty="0">
              <a:solidFill>
                <a:srgbClr val="C00000"/>
              </a:solidFill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="" xmlns:a16="http://schemas.microsoft.com/office/drawing/2014/main" id="{CEE851B2-D9BF-4EB4-B187-15C242ADFD46}"/>
              </a:ext>
            </a:extLst>
          </p:cNvPr>
          <p:cNvSpPr txBox="1">
            <a:spLocks/>
          </p:cNvSpPr>
          <p:nvPr/>
        </p:nvSpPr>
        <p:spPr>
          <a:xfrm>
            <a:off x="7481715" y="5700830"/>
            <a:ext cx="3692289" cy="54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ea typeface="標楷體" panose="03000509000000000000" pitchFamily="65" charset="-120"/>
              </a:rPr>
              <a:t>增加快速鍵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4"/>
          <a:stretch/>
        </p:blipFill>
        <p:spPr>
          <a:xfrm>
            <a:off x="3124698" y="6342611"/>
            <a:ext cx="3920857" cy="480137"/>
          </a:xfrm>
          <a:prstGeom prst="rect">
            <a:avLst/>
          </a:prstGeom>
        </p:spPr>
      </p:pic>
      <p:sp>
        <p:nvSpPr>
          <p:cNvPr id="77" name="矩形: 圓角 76">
            <a:extLst>
              <a:ext uri="{FF2B5EF4-FFF2-40B4-BE49-F238E27FC236}">
                <a16:creationId xmlns="" xmlns:a16="http://schemas.microsoft.com/office/drawing/2014/main" id="{67A03122-70A9-43E6-AC1D-50B4B69BA15B}"/>
              </a:ext>
            </a:extLst>
          </p:cNvPr>
          <p:cNvSpPr/>
          <p:nvPr/>
        </p:nvSpPr>
        <p:spPr>
          <a:xfrm>
            <a:off x="6267798" y="6329434"/>
            <a:ext cx="681780" cy="476687"/>
          </a:xfrm>
          <a:prstGeom prst="roundRect">
            <a:avLst/>
          </a:prstGeom>
          <a:noFill/>
          <a:ln w="57150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88529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0904" y="0"/>
            <a:ext cx="10515600" cy="1325563"/>
          </a:xfrm>
        </p:spPr>
        <p:txBody>
          <a:bodyPr/>
          <a:lstStyle/>
          <a:p>
            <a:r>
              <a:rPr lang="en-US" altLang="zh-TW" dirty="0"/>
              <a:t>DEV-MODE</a:t>
            </a:r>
            <a:r>
              <a:rPr lang="zh-TW" altLang="en-US" dirty="0"/>
              <a:t>：工程模式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24" y="1380308"/>
            <a:ext cx="3499573" cy="5477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內容版面配置區 2">
            <a:extLst>
              <a:ext uri="{FF2B5EF4-FFF2-40B4-BE49-F238E27FC236}">
                <a16:creationId xmlns="" xmlns:a16="http://schemas.microsoft.com/office/drawing/2014/main" id="{7D043C18-FB37-4FD5-9BEF-4A727FA8C414}"/>
              </a:ext>
            </a:extLst>
          </p:cNvPr>
          <p:cNvSpPr txBox="1">
            <a:spLocks/>
          </p:cNvSpPr>
          <p:nvPr/>
        </p:nvSpPr>
        <p:spPr>
          <a:xfrm>
            <a:off x="6490196" y="2641896"/>
            <a:ext cx="3464863" cy="107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: 圓角 34">
            <a:extLst>
              <a:ext uri="{FF2B5EF4-FFF2-40B4-BE49-F238E27FC236}">
                <a16:creationId xmlns="" xmlns:a16="http://schemas.microsoft.com/office/drawing/2014/main" id="{854413C8-E678-48A6-832B-93A4B33A653E}"/>
              </a:ext>
            </a:extLst>
          </p:cNvPr>
          <p:cNvSpPr/>
          <p:nvPr/>
        </p:nvSpPr>
        <p:spPr>
          <a:xfrm>
            <a:off x="5854890" y="3014940"/>
            <a:ext cx="3012768" cy="69963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F7A4D6B1-9696-4EFA-A98F-7E33EB7A0CEF}"/>
              </a:ext>
            </a:extLst>
          </p:cNvPr>
          <p:cNvSpPr txBox="1"/>
          <p:nvPr/>
        </p:nvSpPr>
        <p:spPr>
          <a:xfrm>
            <a:off x="9283362" y="3107685"/>
            <a:ext cx="609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C00000"/>
                </a:solidFill>
              </a:rPr>
              <a:t>6.</a:t>
            </a:r>
            <a:endParaRPr lang="zh-TW" altLang="en-US" sz="4000" dirty="0">
              <a:solidFill>
                <a:srgbClr val="C00000"/>
              </a:solidFill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="" xmlns:a16="http://schemas.microsoft.com/office/drawing/2014/main" id="{CEE851B2-D9BF-4EB4-B187-15C242ADFD46}"/>
              </a:ext>
            </a:extLst>
          </p:cNvPr>
          <p:cNvSpPr txBox="1">
            <a:spLocks/>
          </p:cNvSpPr>
          <p:nvPr/>
        </p:nvSpPr>
        <p:spPr>
          <a:xfrm>
            <a:off x="9858538" y="3312054"/>
            <a:ext cx="3692289" cy="54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ea typeface="標楷體" panose="03000509000000000000" pitchFamily="65" charset="-120"/>
              </a:rPr>
              <a:t>調亮度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="" xmlns:a16="http://schemas.microsoft.com/office/drawing/2014/main" id="{F7A4D6B1-9696-4EFA-A98F-7E33EB7A0CEF}"/>
              </a:ext>
            </a:extLst>
          </p:cNvPr>
          <p:cNvSpPr txBox="1"/>
          <p:nvPr/>
        </p:nvSpPr>
        <p:spPr>
          <a:xfrm>
            <a:off x="9199911" y="5077792"/>
            <a:ext cx="609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C00000"/>
                </a:solidFill>
              </a:rPr>
              <a:t>5.</a:t>
            </a:r>
            <a:endParaRPr lang="zh-TW" altLang="en-US" sz="4000" dirty="0">
              <a:solidFill>
                <a:srgbClr val="C00000"/>
              </a:solidFill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="" xmlns:a16="http://schemas.microsoft.com/office/drawing/2014/main" id="{CEE851B2-D9BF-4EB4-B187-15C242ADFD46}"/>
              </a:ext>
            </a:extLst>
          </p:cNvPr>
          <p:cNvSpPr txBox="1">
            <a:spLocks/>
          </p:cNvSpPr>
          <p:nvPr/>
        </p:nvSpPr>
        <p:spPr>
          <a:xfrm>
            <a:off x="4721697" y="4932355"/>
            <a:ext cx="3692289" cy="54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15" name="內容版面配置區 2">
            <a:extLst>
              <a:ext uri="{FF2B5EF4-FFF2-40B4-BE49-F238E27FC236}">
                <a16:creationId xmlns="" xmlns:a16="http://schemas.microsoft.com/office/drawing/2014/main" id="{CEE851B2-D9BF-4EB4-B187-15C242ADFD46}"/>
              </a:ext>
            </a:extLst>
          </p:cNvPr>
          <p:cNvSpPr txBox="1">
            <a:spLocks/>
          </p:cNvSpPr>
          <p:nvPr/>
        </p:nvSpPr>
        <p:spPr>
          <a:xfrm>
            <a:off x="9587888" y="5244895"/>
            <a:ext cx="3692289" cy="54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ea typeface="標楷體" panose="03000509000000000000" pitchFamily="65" charset="-120"/>
              </a:rPr>
              <a:t>調</a:t>
            </a:r>
            <a:r>
              <a:rPr lang="en-US" altLang="zh-TW" dirty="0">
                <a:ea typeface="標楷體" panose="03000509000000000000" pitchFamily="65" charset="-120"/>
              </a:rPr>
              <a:t>12</a:t>
            </a:r>
            <a:r>
              <a:rPr lang="zh-TW" altLang="en-US" dirty="0">
                <a:ea typeface="標楷體" panose="03000509000000000000" pitchFamily="65" charset="-120"/>
              </a:rPr>
              <a:t>排各排強度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/>
          <a:stretch/>
        </p:blipFill>
        <p:spPr>
          <a:xfrm>
            <a:off x="549823" y="1201003"/>
            <a:ext cx="3198663" cy="5456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矩形: 圓角 34">
            <a:extLst>
              <a:ext uri="{FF2B5EF4-FFF2-40B4-BE49-F238E27FC236}">
                <a16:creationId xmlns="" xmlns:a16="http://schemas.microsoft.com/office/drawing/2014/main" id="{854413C8-E678-48A6-832B-93A4B33A653E}"/>
              </a:ext>
            </a:extLst>
          </p:cNvPr>
          <p:cNvSpPr/>
          <p:nvPr/>
        </p:nvSpPr>
        <p:spPr>
          <a:xfrm>
            <a:off x="797993" y="2791244"/>
            <a:ext cx="796902" cy="63934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內容版面配置區 2">
            <a:extLst>
              <a:ext uri="{FF2B5EF4-FFF2-40B4-BE49-F238E27FC236}">
                <a16:creationId xmlns="" xmlns:a16="http://schemas.microsoft.com/office/drawing/2014/main" id="{CEE851B2-D9BF-4EB4-B187-15C242ADFD46}"/>
              </a:ext>
            </a:extLst>
          </p:cNvPr>
          <p:cNvSpPr txBox="1">
            <a:spLocks/>
          </p:cNvSpPr>
          <p:nvPr/>
        </p:nvSpPr>
        <p:spPr>
          <a:xfrm>
            <a:off x="3790379" y="2875733"/>
            <a:ext cx="3692289" cy="1011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ea typeface="標楷體" panose="03000509000000000000" pitchFamily="65" charset="-120"/>
              </a:rPr>
              <a:t>任選一個鈕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>
                <a:ea typeface="標楷體" panose="03000509000000000000" pitchFamily="65" charset="-120"/>
              </a:rPr>
              <a:t>進入編輯</a:t>
            </a:r>
          </a:p>
        </p:txBody>
      </p:sp>
      <p:sp>
        <p:nvSpPr>
          <p:cNvPr id="19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3817676" y="3852837"/>
            <a:ext cx="189013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2"/>
          <a:stretch/>
        </p:blipFill>
        <p:spPr>
          <a:xfrm>
            <a:off x="549823" y="6163733"/>
            <a:ext cx="3267853" cy="477358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689" y="6319026"/>
            <a:ext cx="3503976" cy="521336"/>
          </a:xfrm>
          <a:prstGeom prst="rect">
            <a:avLst/>
          </a:prstGeom>
        </p:spPr>
      </p:pic>
      <p:sp>
        <p:nvSpPr>
          <p:cNvPr id="10" name="矩形: 圓角 34">
            <a:extLst>
              <a:ext uri="{FF2B5EF4-FFF2-40B4-BE49-F238E27FC236}">
                <a16:creationId xmlns="" xmlns:a16="http://schemas.microsoft.com/office/drawing/2014/main" id="{854413C8-E678-48A6-832B-93A4B33A653E}"/>
              </a:ext>
            </a:extLst>
          </p:cNvPr>
          <p:cNvSpPr/>
          <p:nvPr/>
        </p:nvSpPr>
        <p:spPr>
          <a:xfrm>
            <a:off x="5854889" y="3769337"/>
            <a:ext cx="2975895" cy="258369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93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8" b="-1079"/>
          <a:stretch/>
        </p:blipFill>
        <p:spPr>
          <a:xfrm>
            <a:off x="368028" y="1214651"/>
            <a:ext cx="3139446" cy="5363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3689689" y="4550363"/>
            <a:ext cx="639602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4479898" y="1091822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3607801" y="3824786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是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="" xmlns:a16="http://schemas.microsoft.com/office/drawing/2014/main" id="{C6BCE99F-F3B9-4867-B1AB-2501B57EC686}"/>
              </a:ext>
            </a:extLst>
          </p:cNvPr>
          <p:cNvSpPr txBox="1">
            <a:spLocks/>
          </p:cNvSpPr>
          <p:nvPr/>
        </p:nvSpPr>
        <p:spPr>
          <a:xfrm>
            <a:off x="439390" y="45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+mn-lt"/>
                <a:ea typeface="標楷體" panose="03000509000000000000" pitchFamily="65" charset="-120"/>
              </a:rPr>
              <a:t>DEVICES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新增燈泡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(</a:t>
            </a:r>
            <a:r>
              <a:rPr lang="zh-TW" altLang="en-US" u="sng" dirty="0">
                <a:latin typeface="+mn-lt"/>
                <a:ea typeface="標楷體" panose="03000509000000000000" pitchFamily="65" charset="-120"/>
              </a:rPr>
              <a:t>時間校正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&amp;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風扇調整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)</a:t>
            </a:r>
            <a:endParaRPr lang="zh-TW" altLang="en-US" dirty="0"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12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7840880" y="4443687"/>
            <a:ext cx="639602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8738006" y="1155328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群組 1"/>
          <p:cNvGrpSpPr/>
          <p:nvPr/>
        </p:nvGrpSpPr>
        <p:grpSpPr>
          <a:xfrm>
            <a:off x="8980230" y="3152633"/>
            <a:ext cx="2811442" cy="1397730"/>
            <a:chOff x="8980230" y="3152633"/>
            <a:chExt cx="2811442" cy="1397730"/>
          </a:xfrm>
        </p:grpSpPr>
        <p:sp>
          <p:nvSpPr>
            <p:cNvPr id="15" name="文字方塊 14"/>
            <p:cNvSpPr txBox="1"/>
            <p:nvPr/>
          </p:nvSpPr>
          <p:spPr>
            <a:xfrm>
              <a:off x="9485194" y="3703626"/>
              <a:ext cx="1610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時間校正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8980230" y="3152633"/>
              <a:ext cx="2770496" cy="139773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9580732" y="3275461"/>
              <a:ext cx="1392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latin typeface="標楷體" pitchFamily="65" charset="-120"/>
                  <a:ea typeface="標楷體" pitchFamily="65" charset="-120"/>
                </a:rPr>
                <a:t>時間校正</a:t>
              </a: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9062116" y="3994063"/>
              <a:ext cx="1392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14:01:46</a:t>
              </a:r>
              <a:endParaRPr lang="zh-TW" altLang="en-US" dirty="0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10631610" y="4004718"/>
              <a:ext cx="846161" cy="331381"/>
            </a:xfrm>
            <a:prstGeom prst="roundRect">
              <a:avLst/>
            </a:prstGeom>
            <a:solidFill>
              <a:srgbClr val="4593D3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10399600" y="3980415"/>
              <a:ext cx="1392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latin typeface="標楷體" pitchFamily="65" charset="-120"/>
                  <a:ea typeface="標楷體" pitchFamily="65" charset="-120"/>
                </a:rPr>
                <a:t>校正</a:t>
              </a: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7710923" y="365550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確定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1566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="" xmlns:a16="http://schemas.microsoft.com/office/drawing/2014/main" id="{C6BCE99F-F3B9-4867-B1AB-2501B57EC6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725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+mn-lt"/>
                <a:ea typeface="標楷體" panose="03000509000000000000" pitchFamily="65" charset="-120"/>
              </a:rPr>
              <a:t>DEVICES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 新增燈泡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(</a:t>
            </a:r>
            <a:r>
              <a:rPr lang="zh-TW" altLang="en-US" u="sng" dirty="0">
                <a:latin typeface="+mn-lt"/>
                <a:ea typeface="標楷體" panose="03000509000000000000" pitchFamily="65" charset="-120"/>
              </a:rPr>
              <a:t>時間校正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&amp;</a:t>
            </a:r>
            <a:r>
              <a:rPr lang="zh-TW" altLang="en-US" dirty="0">
                <a:latin typeface="+mn-lt"/>
                <a:ea typeface="標楷體" panose="03000509000000000000" pitchFamily="65" charset="-120"/>
              </a:rPr>
              <a:t>風扇調整</a:t>
            </a:r>
            <a:r>
              <a:rPr lang="en-US" altLang="zh-TW" dirty="0">
                <a:latin typeface="+mn-lt"/>
                <a:ea typeface="標楷體" panose="03000509000000000000" pitchFamily="65" charset="-120"/>
              </a:rPr>
              <a:t>)</a:t>
            </a:r>
            <a:endParaRPr lang="zh-TW" altLang="en-US" dirty="0"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5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143542" y="3542935"/>
            <a:ext cx="639602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-60063" y="281931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校正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1105259" y="1160729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02" y="2119240"/>
            <a:ext cx="2715711" cy="3223999"/>
          </a:xfrm>
          <a:prstGeom prst="rect">
            <a:avLst/>
          </a:prstGeom>
        </p:spPr>
      </p:pic>
      <p:sp>
        <p:nvSpPr>
          <p:cNvPr id="9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4526748" y="4173007"/>
            <a:ext cx="3675556" cy="248867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="" xmlns:a16="http://schemas.microsoft.com/office/drawing/2014/main" id="{80148753-4776-437F-A13C-72E5BDD3E0DA}"/>
              </a:ext>
            </a:extLst>
          </p:cNvPr>
          <p:cNvSpPr txBox="1">
            <a:spLocks/>
          </p:cNvSpPr>
          <p:nvPr/>
        </p:nvSpPr>
        <p:spPr>
          <a:xfrm>
            <a:off x="4336553" y="2819310"/>
            <a:ext cx="5402290" cy="1274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ea typeface="標楷體" panose="03000509000000000000" pitchFamily="65" charset="-120"/>
              </a:rPr>
              <a:t>上一步：回前一視窗</a:t>
            </a:r>
            <a:endParaRPr lang="en-US" altLang="zh-TW" sz="2000" dirty="0">
              <a:ea typeface="標楷體" panose="03000509000000000000" pitchFamily="65" charset="-120"/>
            </a:endParaRPr>
          </a:p>
          <a:p>
            <a:r>
              <a:rPr lang="zh-TW" altLang="en-US" sz="2000" dirty="0">
                <a:ea typeface="標楷體" panose="03000509000000000000" pitchFamily="65" charset="-120"/>
              </a:rPr>
              <a:t>開啟綠燈</a:t>
            </a:r>
            <a:endParaRPr lang="en-US" altLang="zh-TW" sz="2000" dirty="0">
              <a:ea typeface="標楷體" panose="03000509000000000000" pitchFamily="65" charset="-120"/>
            </a:endParaRPr>
          </a:p>
          <a:p>
            <a:r>
              <a:rPr lang="zh-TW" altLang="en-US" sz="2000" dirty="0">
                <a:ea typeface="標楷體" panose="03000509000000000000" pitchFamily="65" charset="-120"/>
              </a:rPr>
              <a:t>下一步：風扇調整 </a:t>
            </a:r>
            <a:r>
              <a:rPr lang="en-US" altLang="zh-TW" sz="2000" dirty="0"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ea typeface="標楷體" panose="03000509000000000000" pitchFamily="65" charset="-120"/>
              </a:rPr>
              <a:t>跳下一視窗</a:t>
            </a:r>
            <a:r>
              <a:rPr lang="en-US" altLang="zh-TW" sz="2000" dirty="0">
                <a:ea typeface="標楷體" panose="03000509000000000000" pitchFamily="65" charset="-120"/>
              </a:rPr>
              <a:t>)</a:t>
            </a:r>
            <a:endParaRPr lang="zh-TW" altLang="en-US" sz="2000" dirty="0">
              <a:ea typeface="標楷體" panose="03000509000000000000" pitchFamily="65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8447103" y="1160729"/>
            <a:ext cx="3203998" cy="5465928"/>
            <a:chOff x="7037698" y="1160728"/>
            <a:chExt cx="3203998" cy="5465928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81"/>
            <a:stretch/>
          </p:blipFill>
          <p:spPr>
            <a:xfrm>
              <a:off x="7037698" y="1160728"/>
              <a:ext cx="3203998" cy="54659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2497" y="2193855"/>
              <a:ext cx="2714400" cy="3074769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9664700" y="4832350"/>
            <a:ext cx="717550" cy="381000"/>
          </a:xfrm>
          <a:prstGeom prst="rect">
            <a:avLst/>
          </a:prstGeom>
          <a:solidFill>
            <a:srgbClr val="4593D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9678348" y="4833582"/>
            <a:ext cx="782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FFFF"/>
                </a:solidFill>
                <a:latin typeface="華康中明體" pitchFamily="49" charset="-120"/>
                <a:ea typeface="華康中明體" pitchFamily="49" charset="-120"/>
              </a:rPr>
              <a:t>傳送</a:t>
            </a:r>
          </a:p>
        </p:txBody>
      </p:sp>
    </p:spTree>
    <p:extLst>
      <p:ext uri="{BB962C8B-B14F-4D97-AF65-F5344CB8AC3E}">
        <p14:creationId xmlns:p14="http://schemas.microsoft.com/office/powerpoint/2010/main" val="3912577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3534" y="-17115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TW" sz="4900" dirty="0">
                <a:ea typeface="標楷體" panose="03000509000000000000" pitchFamily="65" charset="-120"/>
              </a:rPr>
              <a:t>DEVICES</a:t>
            </a:r>
            <a:r>
              <a:rPr lang="zh-TW" altLang="en-US" sz="4900" dirty="0">
                <a:ea typeface="標楷體" panose="03000509000000000000" pitchFamily="65" charset="-120"/>
              </a:rPr>
              <a:t> </a:t>
            </a:r>
            <a:r>
              <a:rPr lang="en-US" altLang="zh-TW" sz="4900" dirty="0">
                <a:ea typeface="標楷體" panose="03000509000000000000" pitchFamily="65" charset="-120"/>
              </a:rPr>
              <a:t>–</a:t>
            </a:r>
            <a:r>
              <a:rPr lang="zh-TW" altLang="en-US" sz="4900" dirty="0">
                <a:ea typeface="標楷體" panose="03000509000000000000" pitchFamily="65" charset="-120"/>
              </a:rPr>
              <a:t> 新增燈泡</a:t>
            </a:r>
            <a:r>
              <a:rPr lang="en-US" altLang="zh-TW" sz="4900" dirty="0">
                <a:ea typeface="標楷體" panose="03000509000000000000" pitchFamily="65" charset="-120"/>
              </a:rPr>
              <a:t>(</a:t>
            </a:r>
            <a:r>
              <a:rPr lang="zh-TW" altLang="en-US" sz="4900" dirty="0">
                <a:ea typeface="標楷體" panose="03000509000000000000" pitchFamily="65" charset="-120"/>
              </a:rPr>
              <a:t>時間校正</a:t>
            </a:r>
            <a:r>
              <a:rPr lang="en-US" altLang="zh-TW" sz="4900" dirty="0">
                <a:ea typeface="標楷體" panose="03000509000000000000" pitchFamily="65" charset="-120"/>
              </a:rPr>
              <a:t>&amp;</a:t>
            </a:r>
            <a:r>
              <a:rPr lang="zh-TW" altLang="en-US" sz="4900" u="sng" dirty="0">
                <a:ea typeface="標楷體" panose="03000509000000000000" pitchFamily="65" charset="-120"/>
              </a:rPr>
              <a:t>風扇調整</a:t>
            </a:r>
            <a:r>
              <a:rPr lang="en-US" altLang="zh-TW" sz="4900" dirty="0">
                <a:ea typeface="標楷體" panose="03000509000000000000" pitchFamily="65" charset="-120"/>
              </a:rPr>
              <a:t>)</a:t>
            </a:r>
            <a:endParaRPr lang="zh-TW" altLang="en-US" dirty="0"/>
          </a:p>
        </p:txBody>
      </p:sp>
      <p:sp>
        <p:nvSpPr>
          <p:cNvPr id="4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143386" y="2737717"/>
            <a:ext cx="132368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81888" y="1932206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73980" y="6343002"/>
            <a:ext cx="7557104" cy="199114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324720" y="5547434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傳送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1872969" y="789392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11" y="1601231"/>
            <a:ext cx="2714400" cy="309370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7689632" y="1154404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079" y="2220481"/>
            <a:ext cx="2714400" cy="318261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5076967" y="3579595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完成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結束視窗回到原畫面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="" xmlns:a16="http://schemas.microsoft.com/office/drawing/2014/main" id="{CECDB7F6-7368-424C-BA91-E2F0F3C73169}"/>
              </a:ext>
            </a:extLst>
          </p:cNvPr>
          <p:cNvSpPr/>
          <p:nvPr/>
        </p:nvSpPr>
        <p:spPr>
          <a:xfrm>
            <a:off x="3986163" y="4119019"/>
            <a:ext cx="805218" cy="575917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8796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86603" y="-171159"/>
            <a:ext cx="109625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900" dirty="0">
                <a:ea typeface="標楷體" panose="03000509000000000000" pitchFamily="65" charset="-120"/>
              </a:rPr>
              <a:t>DEVICES</a:t>
            </a:r>
            <a:r>
              <a:rPr lang="zh-TW" altLang="en-US" sz="4900" dirty="0">
                <a:ea typeface="標楷體" panose="03000509000000000000" pitchFamily="65" charset="-120"/>
              </a:rPr>
              <a:t> </a:t>
            </a:r>
            <a:r>
              <a:rPr lang="en-US" altLang="zh-TW" sz="4900" dirty="0">
                <a:ea typeface="標楷體" panose="03000509000000000000" pitchFamily="65" charset="-120"/>
              </a:rPr>
              <a:t>–</a:t>
            </a:r>
            <a:r>
              <a:rPr lang="zh-TW" altLang="en-US" sz="4900" dirty="0">
                <a:ea typeface="標楷體" panose="03000509000000000000" pitchFamily="65" charset="-120"/>
              </a:rPr>
              <a:t> 新增燈泡</a:t>
            </a:r>
            <a:r>
              <a:rPr lang="en-US" altLang="zh-TW" sz="4900" dirty="0">
                <a:ea typeface="標楷體" panose="03000509000000000000" pitchFamily="65" charset="-120"/>
              </a:rPr>
              <a:t>(</a:t>
            </a:r>
            <a:r>
              <a:rPr lang="zh-TW" altLang="en-US" sz="4900" dirty="0">
                <a:ea typeface="標楷體" panose="03000509000000000000" pitchFamily="65" charset="-120"/>
              </a:rPr>
              <a:t>時間校正</a:t>
            </a:r>
            <a:r>
              <a:rPr lang="en-US" altLang="zh-TW" sz="4900" dirty="0">
                <a:ea typeface="標楷體" panose="03000509000000000000" pitchFamily="65" charset="-120"/>
              </a:rPr>
              <a:t>&amp;</a:t>
            </a:r>
            <a:r>
              <a:rPr lang="zh-TW" altLang="en-US" sz="4900" u="sng" dirty="0">
                <a:ea typeface="標楷體" panose="03000509000000000000" pitchFamily="65" charset="-120"/>
              </a:rPr>
              <a:t>風扇調整</a:t>
            </a:r>
            <a:r>
              <a:rPr lang="en-US" altLang="zh-TW" sz="4900" dirty="0">
                <a:ea typeface="標楷體" panose="03000509000000000000" pitchFamily="65" charset="-120"/>
              </a:rPr>
              <a:t>)</a:t>
            </a:r>
            <a:endParaRPr lang="zh-TW" altLang="en-US" dirty="0"/>
          </a:p>
        </p:txBody>
      </p:sp>
      <p:sp>
        <p:nvSpPr>
          <p:cNvPr id="5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143385" y="3269979"/>
            <a:ext cx="1323681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81887" y="2464468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/>
          <a:stretch/>
        </p:blipFill>
        <p:spPr>
          <a:xfrm>
            <a:off x="1548955" y="1010590"/>
            <a:ext cx="3203998" cy="546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54" y="1902387"/>
            <a:ext cx="2714400" cy="3111793"/>
          </a:xfrm>
          <a:prstGeom prst="rect">
            <a:avLst/>
          </a:prstGeom>
        </p:spPr>
      </p:pic>
      <p:sp>
        <p:nvSpPr>
          <p:cNvPr id="9" name="箭號: 向右 19">
            <a:extLst>
              <a:ext uri="{FF2B5EF4-FFF2-40B4-BE49-F238E27FC236}">
                <a16:creationId xmlns="" xmlns:a16="http://schemas.microsoft.com/office/drawing/2014/main" id="{4EFBABFC-5ACA-4BDC-8A8A-42900605CADB}"/>
              </a:ext>
            </a:extLst>
          </p:cNvPr>
          <p:cNvSpPr/>
          <p:nvPr/>
        </p:nvSpPr>
        <p:spPr>
          <a:xfrm>
            <a:off x="4881433" y="4623382"/>
            <a:ext cx="2006069" cy="188305"/>
          </a:xfrm>
          <a:prstGeom prst="rightArrow">
            <a:avLst>
              <a:gd name="adj1" fmla="val 50000"/>
              <a:gd name="adj2" fmla="val 13676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12">
            <a:extLst>
              <a:ext uri="{FF2B5EF4-FFF2-40B4-BE49-F238E27FC236}">
                <a16:creationId xmlns="" xmlns:a16="http://schemas.microsoft.com/office/drawing/2014/main" id="{881527ED-BBF1-40EC-9F57-DEA50ECDE9DF}"/>
              </a:ext>
            </a:extLst>
          </p:cNvPr>
          <p:cNvSpPr/>
          <p:nvPr/>
        </p:nvSpPr>
        <p:spPr>
          <a:xfrm>
            <a:off x="1793754" y="2491764"/>
            <a:ext cx="2714400" cy="707886"/>
          </a:xfrm>
          <a:prstGeom prst="roundRect">
            <a:avLst/>
          </a:prstGeom>
          <a:noFill/>
          <a:ln w="4762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語音泡泡: 圓角矩形 30">
            <a:extLst>
              <a:ext uri="{FF2B5EF4-FFF2-40B4-BE49-F238E27FC236}">
                <a16:creationId xmlns="" xmlns:a16="http://schemas.microsoft.com/office/drawing/2014/main" id="{5AB13C33-C72A-4ACD-B9CB-74B96EEA1B42}"/>
              </a:ext>
            </a:extLst>
          </p:cNvPr>
          <p:cNvSpPr/>
          <p:nvPr/>
        </p:nvSpPr>
        <p:spPr>
          <a:xfrm>
            <a:off x="4947337" y="1154404"/>
            <a:ext cx="2245033" cy="1337360"/>
          </a:xfrm>
          <a:prstGeom prst="wedgeRoundRectCallout">
            <a:avLst>
              <a:gd name="adj1" fmla="val -55658"/>
              <a:gd name="adj2" fmla="val 72869"/>
              <a:gd name="adj3" fmla="val 16667"/>
            </a:avLst>
          </a:prstGeom>
          <a:solidFill>
            <a:srgbClr val="B8D6E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031428" y="1369157"/>
            <a:ext cx="2065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此處顯示目前裝置及已修改的風扇轉速值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 b="7064"/>
          <a:stretch/>
        </p:blipFill>
        <p:spPr>
          <a:xfrm>
            <a:off x="7400348" y="931837"/>
            <a:ext cx="3422328" cy="5732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10"/>
          <a:stretch/>
        </p:blipFill>
        <p:spPr>
          <a:xfrm>
            <a:off x="7400348" y="6157523"/>
            <a:ext cx="3422328" cy="52649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49" y="6157524"/>
            <a:ext cx="3422328" cy="507186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="" xmlns:a16="http://schemas.microsoft.com/office/drawing/2014/main" id="{65795B17-E05D-40D9-ABF6-8011B6A764D0}"/>
              </a:ext>
            </a:extLst>
          </p:cNvPr>
          <p:cNvSpPr txBox="1"/>
          <p:nvPr/>
        </p:nvSpPr>
        <p:spPr>
          <a:xfrm>
            <a:off x="4752953" y="3600151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按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完成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結束視窗回到原畫面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="" xmlns:a16="http://schemas.microsoft.com/office/drawing/2014/main" id="{CECDB7F6-7368-424C-BA91-E2F0F3C73169}"/>
              </a:ext>
            </a:extLst>
          </p:cNvPr>
          <p:cNvSpPr/>
          <p:nvPr/>
        </p:nvSpPr>
        <p:spPr>
          <a:xfrm>
            <a:off x="3662149" y="4438263"/>
            <a:ext cx="805218" cy="575917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78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自訂 16">
      <a:dk1>
        <a:sysClr val="windowText" lastClr="000000"/>
      </a:dk1>
      <a:lt1>
        <a:srgbClr val="F6F5EE"/>
      </a:lt1>
      <a:dk2>
        <a:srgbClr val="455F51"/>
      </a:dk2>
      <a:lt2>
        <a:srgbClr val="D2CDB0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3669</TotalTime>
  <Words>1798</Words>
  <Application>Microsoft Office PowerPoint</Application>
  <PresentationFormat>自訂</PresentationFormat>
  <Paragraphs>416</Paragraphs>
  <Slides>58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58</vt:i4>
      </vt:variant>
    </vt:vector>
  </HeadingPairs>
  <TitlesOfParts>
    <vt:vector size="59" baseType="lpstr">
      <vt:lpstr>Office 佈景主題</vt:lpstr>
      <vt:lpstr>PowerPoint 簡報</vt:lpstr>
      <vt:lpstr>功能類別 </vt:lpstr>
      <vt:lpstr>PowerPoint 簡報</vt:lpstr>
      <vt:lpstr>PowerPoint 簡報</vt:lpstr>
      <vt:lpstr>PowerPoint 簡報</vt:lpstr>
      <vt:lpstr>PowerPoint 簡報</vt:lpstr>
      <vt:lpstr>DEVICES – 新增燈泡(時間校正&amp;風扇調整)</vt:lpstr>
      <vt:lpstr>DEVICES – 新增燈泡(時間校正&amp;風扇調整)</vt:lpstr>
      <vt:lpstr>PowerPoint 簡報</vt:lpstr>
      <vt:lpstr>PowerPoint 簡報</vt:lpstr>
      <vt:lpstr>DEVICES– 多顆燈一起風扇調整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藍芽斷線時的連線視窗</vt:lpstr>
      <vt:lpstr>PowerPoint 簡報</vt:lpstr>
      <vt:lpstr>TIME CORRECTION – 多顆燈一起時間校正</vt:lpstr>
      <vt:lpstr>TIME CORRECTION – 多顆燈一起時間校正(目檢)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5.排程目檢確認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排程防呆功能</vt:lpstr>
      <vt:lpstr>PowerPoint 簡報</vt:lpstr>
      <vt:lpstr>排程異動群組及時間的流程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DEV-MODE：工程模式快速鍵</vt:lpstr>
      <vt:lpstr>DEV-MODE：工程模式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DaDa</dc:creator>
  <cp:lastModifiedBy>feng</cp:lastModifiedBy>
  <cp:revision>126</cp:revision>
  <dcterms:created xsi:type="dcterms:W3CDTF">2017-11-28T08:52:20Z</dcterms:created>
  <dcterms:modified xsi:type="dcterms:W3CDTF">2018-01-20T18:48:26Z</dcterms:modified>
</cp:coreProperties>
</file>